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y="5143500" cx="9144000"/>
  <p:notesSz cx="6858000" cy="9144000"/>
  <p:embeddedFontLst>
    <p:embeddedFont>
      <p:font typeface="Helvetica Neue"/>
      <p:regular r:id="rId48"/>
      <p:bold r:id="rId49"/>
      <p:italic r:id="rId50"/>
      <p:boldItalic r:id="rId51"/>
    </p:embeddedFont>
    <p:embeddedFont>
      <p:font typeface="Helvetica Neue Light"/>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56" roundtripDataSignature="AMtx7mhfAwhfJkr31ULWLSVQDhRXNgvt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50BC7C-F80D-469F-BDB0-3DC3A484FD29}">
  <a:tblStyle styleId="{A150BC7C-F80D-469F-BDB0-3DC3A484FD2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HelveticaNeue-regular.fntdata"/><Relationship Id="rId47" Type="http://schemas.openxmlformats.org/officeDocument/2006/relationships/slide" Target="slides/slide40.xml"/><Relationship Id="rId49" Type="http://schemas.openxmlformats.org/officeDocument/2006/relationships/font" Target="fonts/HelveticaNeue-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HelveticaNeue-boldItalic.fntdata"/><Relationship Id="rId50" Type="http://schemas.openxmlformats.org/officeDocument/2006/relationships/font" Target="fonts/HelveticaNeue-italic.fntdata"/><Relationship Id="rId53" Type="http://schemas.openxmlformats.org/officeDocument/2006/relationships/font" Target="fonts/HelveticaNeueLight-bold.fntdata"/><Relationship Id="rId52" Type="http://schemas.openxmlformats.org/officeDocument/2006/relationships/font" Target="fonts/HelveticaNeueLight-regular.fntdata"/><Relationship Id="rId11" Type="http://schemas.openxmlformats.org/officeDocument/2006/relationships/slide" Target="slides/slide4.xml"/><Relationship Id="rId55" Type="http://schemas.openxmlformats.org/officeDocument/2006/relationships/font" Target="fonts/HelveticaNeueLight-boldItalic.fntdata"/><Relationship Id="rId10" Type="http://schemas.openxmlformats.org/officeDocument/2006/relationships/slide" Target="slides/slide3.xml"/><Relationship Id="rId54" Type="http://schemas.openxmlformats.org/officeDocument/2006/relationships/font" Target="fonts/HelveticaNeueLight-italic.fntdata"/><Relationship Id="rId13" Type="http://schemas.openxmlformats.org/officeDocument/2006/relationships/slide" Target="slides/slide6.xml"/><Relationship Id="rId12" Type="http://schemas.openxmlformats.org/officeDocument/2006/relationships/slide" Target="slides/slide5.xml"/><Relationship Id="rId56" Type="http://customschemas.google.com/relationships/presentationmetadata" Target="meta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b03fd8937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b03fd8937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6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bcaf5cfe6a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gbcaf5cfe6a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bcaf5cfe6a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bcaf5cfe6a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bcaf5cfe6a_0_3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gbcaf5cfe6a_0_3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6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6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bd45d2faa1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gbd45d2faa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c2d49a4d7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gc2d49a4d7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bd45d2faa1_1_1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bd45d2faa1_1_1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b03fd8937f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b03fd8937f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b03fd8937f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b03fd8937f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b03fd8937f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b03fd8937f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b03fd8937f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b03fd8937f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b03fd8937f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gb03fd8937f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b03fd8937f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gb03fd8937f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b03fd8937f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b03fd8937f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bd45d2faa1_1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gbd45d2faa1_1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b03fd8937f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gb03fd8937f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bd45d2faa1_1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gbd45d2faa1_1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bd45d2faa1_1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gbd45d2faa1_1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bd45d2faa1_1_3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bd45d2faa1_1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bd45d2faa1_1_3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bd45d2faa1_1_3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be5bb26cd3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be5bb26cd3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be5bb26cd3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be5bb26cd3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be5bb26cd3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gbe5bb26cd3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be5bb26cd3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gbe5bb26cd3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be5bb26cd3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gbe5bb26cd3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be5bb26cd3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gbe5bb26cd3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7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7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7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13.png"/><Relationship Id="rId6" Type="http://schemas.openxmlformats.org/officeDocument/2006/relationships/image" Target="../media/image1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13.png"/><Relationship Id="rId6" Type="http://schemas.openxmlformats.org/officeDocument/2006/relationships/image" Target="../media/image1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9" name="Shape 9"/>
        <p:cNvGrpSpPr/>
        <p:nvPr/>
      </p:nvGrpSpPr>
      <p:grpSpPr>
        <a:xfrm>
          <a:off x="0" y="0"/>
          <a:ext cx="0" cy="0"/>
          <a:chOff x="0" y="0"/>
          <a:chExt cx="0" cy="0"/>
        </a:xfrm>
      </p:grpSpPr>
      <p:sp>
        <p:nvSpPr>
          <p:cNvPr id="10" name="Google Shape;1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 name="Google Shape;1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 name="Google Shape;1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8"/>
          <p:cNvPicPr preferRelativeResize="0"/>
          <p:nvPr/>
        </p:nvPicPr>
        <p:blipFill rotWithShape="1">
          <a:blip r:embed="rId2">
            <a:alphaModFix/>
          </a:blip>
          <a:srcRect b="1685" l="1276" r="1273" t="1917"/>
          <a:stretch/>
        </p:blipFill>
        <p:spPr>
          <a:xfrm>
            <a:off x="0" y="-1"/>
            <a:ext cx="9144001" cy="5143502"/>
          </a:xfrm>
          <a:prstGeom prst="rect">
            <a:avLst/>
          </a:prstGeom>
          <a:noFill/>
          <a:ln>
            <a:noFill/>
          </a:ln>
        </p:spPr>
      </p:pic>
      <p:sp>
        <p:nvSpPr>
          <p:cNvPr id="14" name="Google Shape;14;p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Arial"/>
              <a:buNone/>
              <a:defRPr sz="45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5" name="Shape 15"/>
        <p:cNvGrpSpPr/>
        <p:nvPr/>
      </p:nvGrpSpPr>
      <p:grpSpPr>
        <a:xfrm>
          <a:off x="0" y="0"/>
          <a:ext cx="0" cy="0"/>
          <a:chOff x="0" y="0"/>
          <a:chExt cx="0" cy="0"/>
        </a:xfrm>
      </p:grpSpPr>
      <p:sp>
        <p:nvSpPr>
          <p:cNvPr id="16" name="Google Shape;16;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6"/>
          <p:cNvPicPr preferRelativeResize="0"/>
          <p:nvPr/>
        </p:nvPicPr>
        <p:blipFill rotWithShape="1">
          <a:blip r:embed="rId2">
            <a:alphaModFix/>
          </a:blip>
          <a:srcRect b="0" l="0" r="0" t="0"/>
          <a:stretch/>
        </p:blipFill>
        <p:spPr>
          <a:xfrm>
            <a:off x="-30032" y="-13058"/>
            <a:ext cx="9204063" cy="5169616"/>
          </a:xfrm>
          <a:prstGeom prst="rect">
            <a:avLst/>
          </a:prstGeom>
          <a:noFill/>
          <a:ln>
            <a:noFill/>
          </a:ln>
        </p:spPr>
      </p:pic>
      <p:pic>
        <p:nvPicPr>
          <p:cNvPr descr="A picture containing drawing&#10;&#10;Description automatically generated" id="20" name="Google Shape;20;p36"/>
          <p:cNvPicPr preferRelativeResize="0"/>
          <p:nvPr/>
        </p:nvPicPr>
        <p:blipFill rotWithShape="1">
          <a:blip r:embed="rId3">
            <a:alphaModFix/>
          </a:blip>
          <a:srcRect b="0" l="0" r="0" t="0"/>
          <a:stretch/>
        </p:blipFill>
        <p:spPr>
          <a:xfrm>
            <a:off x="712196" y="-13058"/>
            <a:ext cx="643560" cy="514847"/>
          </a:xfrm>
          <a:prstGeom prst="rect">
            <a:avLst/>
          </a:prstGeom>
          <a:noFill/>
          <a:ln>
            <a:noFill/>
          </a:ln>
        </p:spPr>
      </p:pic>
      <p:sp>
        <p:nvSpPr>
          <p:cNvPr id="21" name="Google Shape;21;p36"/>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22" name="Google Shape;22;p3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3" name="Shape 23"/>
        <p:cNvGrpSpPr/>
        <p:nvPr/>
      </p:nvGrpSpPr>
      <p:grpSpPr>
        <a:xfrm>
          <a:off x="0" y="0"/>
          <a:ext cx="0" cy="0"/>
          <a:chOff x="0" y="0"/>
          <a:chExt cx="0" cy="0"/>
        </a:xfrm>
      </p:grpSpPr>
      <p:pic>
        <p:nvPicPr>
          <p:cNvPr id="24" name="Google Shape;24;p37"/>
          <p:cNvPicPr preferRelativeResize="0"/>
          <p:nvPr/>
        </p:nvPicPr>
        <p:blipFill rotWithShape="1">
          <a:blip r:embed="rId2">
            <a:alphaModFix amt="71000"/>
          </a:blip>
          <a:srcRect b="7" l="0" r="0" t="7371"/>
          <a:stretch/>
        </p:blipFill>
        <p:spPr>
          <a:xfrm>
            <a:off x="0" y="9336"/>
            <a:ext cx="9144000" cy="5165917"/>
          </a:xfrm>
          <a:prstGeom prst="rect">
            <a:avLst/>
          </a:prstGeom>
          <a:noFill/>
          <a:ln>
            <a:noFill/>
          </a:ln>
        </p:spPr>
      </p:pic>
      <p:pic>
        <p:nvPicPr>
          <p:cNvPr id="25" name="Google Shape;25;p37"/>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sp>
        <p:nvSpPr>
          <p:cNvPr id="26" name="Google Shape;26;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 name="Google Shape;27;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 name="Google Shape;28;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9" name="Google Shape;29;p37"/>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30" name="Google Shape;30;p37"/>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31" name="Google Shape;31;p3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32" name="Shape 32"/>
        <p:cNvGrpSpPr/>
        <p:nvPr/>
      </p:nvGrpSpPr>
      <p:grpSpPr>
        <a:xfrm>
          <a:off x="0" y="0"/>
          <a:ext cx="0" cy="0"/>
          <a:chOff x="0" y="0"/>
          <a:chExt cx="0" cy="0"/>
        </a:xfrm>
      </p:grpSpPr>
      <p:pic>
        <p:nvPicPr>
          <p:cNvPr id="33" name="Google Shape;33;p38"/>
          <p:cNvPicPr preferRelativeResize="0"/>
          <p:nvPr/>
        </p:nvPicPr>
        <p:blipFill rotWithShape="1">
          <a:blip r:embed="rId2">
            <a:alphaModFix/>
          </a:blip>
          <a:srcRect b="0" l="0" r="0" t="0"/>
          <a:stretch/>
        </p:blipFill>
        <p:spPr>
          <a:xfrm>
            <a:off x="2" y="0"/>
            <a:ext cx="9141293" cy="5143501"/>
          </a:xfrm>
          <a:prstGeom prst="rect">
            <a:avLst/>
          </a:prstGeom>
          <a:noFill/>
          <a:ln>
            <a:noFill/>
          </a:ln>
        </p:spPr>
      </p:pic>
      <p:sp>
        <p:nvSpPr>
          <p:cNvPr id="34" name="Google Shape;34;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7" name="Google Shape;37;p38"/>
          <p:cNvPicPr preferRelativeResize="0"/>
          <p:nvPr/>
        </p:nvPicPr>
        <p:blipFill rotWithShape="1">
          <a:blip r:embed="rId2">
            <a:alphaModFix/>
          </a:blip>
          <a:srcRect b="0" l="0" r="43971" t="0"/>
          <a:stretch/>
        </p:blipFill>
        <p:spPr>
          <a:xfrm rot="10800000">
            <a:off x="4019552" y="6349"/>
            <a:ext cx="5121743" cy="5143501"/>
          </a:xfrm>
          <a:prstGeom prst="rect">
            <a:avLst/>
          </a:prstGeom>
          <a:noFill/>
          <a:ln>
            <a:noFill/>
          </a:ln>
        </p:spPr>
      </p:pic>
      <p:pic>
        <p:nvPicPr>
          <p:cNvPr id="38" name="Google Shape;38;p38"/>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pic>
        <p:nvPicPr>
          <p:cNvPr descr="A picture containing drawing&#10;&#10;Description automatically generated" id="39" name="Google Shape;39;p38"/>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40" name="Google Shape;40;p38"/>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1" name="Google Shape;41;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42" name="Shape 42"/>
        <p:cNvGrpSpPr/>
        <p:nvPr/>
      </p:nvGrpSpPr>
      <p:grpSpPr>
        <a:xfrm>
          <a:off x="0" y="0"/>
          <a:ext cx="0" cy="0"/>
          <a:chOff x="0" y="0"/>
          <a:chExt cx="0" cy="0"/>
        </a:xfrm>
      </p:grpSpPr>
      <p:pic>
        <p:nvPicPr>
          <p:cNvPr id="43" name="Google Shape;43;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4" name="Google Shape;4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 name="Google Shape;4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47" name="Google Shape;47;p39"/>
          <p:cNvPicPr preferRelativeResize="0"/>
          <p:nvPr/>
        </p:nvPicPr>
        <p:blipFill rotWithShape="1">
          <a:blip r:embed="rId3">
            <a:alphaModFix/>
          </a:blip>
          <a:srcRect b="0" l="0" r="0" t="0"/>
          <a:stretch/>
        </p:blipFill>
        <p:spPr>
          <a:xfrm>
            <a:off x="712196" y="5993"/>
            <a:ext cx="643560" cy="514847"/>
          </a:xfrm>
          <a:prstGeom prst="rect">
            <a:avLst/>
          </a:prstGeom>
          <a:noFill/>
          <a:ln>
            <a:noFill/>
          </a:ln>
          <a:effectLst>
            <a:outerShdw blurRad="50800" rotWithShape="0" algn="tl" dir="2700000" dist="38100">
              <a:srgbClr val="000000">
                <a:alpha val="40000"/>
              </a:srgbClr>
            </a:outerShdw>
          </a:effectLst>
        </p:spPr>
      </p:pic>
      <p:sp>
        <p:nvSpPr>
          <p:cNvPr id="48" name="Google Shape;48;p39"/>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9" name="Google Shape;49;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p:cSld name="Intestazione sezione">
    <p:spTree>
      <p:nvGrpSpPr>
        <p:cNvPr id="50" name="Shape 50"/>
        <p:cNvGrpSpPr/>
        <p:nvPr/>
      </p:nvGrpSpPr>
      <p:grpSpPr>
        <a:xfrm>
          <a:off x="0" y="0"/>
          <a:ext cx="0" cy="0"/>
          <a:chOff x="0" y="0"/>
          <a:chExt cx="0" cy="0"/>
        </a:xfrm>
      </p:grpSpPr>
      <p:sp>
        <p:nvSpPr>
          <p:cNvPr id="51" name="Google Shape;51;p40"/>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40"/>
          <p:cNvSpPr txBox="1"/>
          <p:nvPr/>
        </p:nvSpPr>
        <p:spPr>
          <a:xfrm>
            <a:off x="8627875" y="4800899"/>
            <a:ext cx="3258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53" name="Google Shape;53;p40"/>
          <p:cNvCxnSpPr/>
          <p:nvPr/>
        </p:nvCxnSpPr>
        <p:spPr>
          <a:xfrm>
            <a:off x="8627875" y="4800900"/>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54" name="Google Shape;54;p40"/>
          <p:cNvPicPr preferRelativeResize="0"/>
          <p:nvPr/>
        </p:nvPicPr>
        <p:blipFill rotWithShape="1">
          <a:blip r:embed="rId2">
            <a:alphaModFix/>
          </a:blip>
          <a:srcRect b="0" l="0" r="0" t="0"/>
          <a:stretch/>
        </p:blipFill>
        <p:spPr>
          <a:xfrm>
            <a:off x="231782" y="4726292"/>
            <a:ext cx="813249" cy="403789"/>
          </a:xfrm>
          <a:prstGeom prst="rect">
            <a:avLst/>
          </a:prstGeom>
          <a:noFill/>
          <a:ln>
            <a:noFill/>
          </a:ln>
        </p:spPr>
      </p:pic>
      <p:sp>
        <p:nvSpPr>
          <p:cNvPr id="55" name="Google Shape;55;p40"/>
          <p:cNvSpPr/>
          <p:nvPr/>
        </p:nvSpPr>
        <p:spPr>
          <a:xfrm>
            <a:off x="0"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 name="Google Shape;56;p40"/>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57" name="Google Shape;57;p4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p:cSld name="Diapositiva titolo">
    <p:spTree>
      <p:nvGrpSpPr>
        <p:cNvPr id="58" name="Shape 58"/>
        <p:cNvGrpSpPr/>
        <p:nvPr/>
      </p:nvGrpSpPr>
      <p:grpSpPr>
        <a:xfrm>
          <a:off x="0" y="0"/>
          <a:ext cx="0" cy="0"/>
          <a:chOff x="0" y="0"/>
          <a:chExt cx="0" cy="0"/>
        </a:xfrm>
      </p:grpSpPr>
      <p:sp>
        <p:nvSpPr>
          <p:cNvPr id="59" name="Google Shape;59;p41"/>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pic>
        <p:nvPicPr>
          <p:cNvPr id="60" name="Google Shape;60;p41"/>
          <p:cNvPicPr preferRelativeResize="0"/>
          <p:nvPr/>
        </p:nvPicPr>
        <p:blipFill rotWithShape="1">
          <a:blip r:embed="rId2">
            <a:alphaModFix amt="28000"/>
          </a:blip>
          <a:srcRect b="3412" l="0" r="0" t="14524"/>
          <a:stretch/>
        </p:blipFill>
        <p:spPr>
          <a:xfrm flipH="1" rot="10800000">
            <a:off x="1" y="927807"/>
            <a:ext cx="9141292" cy="3776714"/>
          </a:xfrm>
          <a:prstGeom prst="rect">
            <a:avLst/>
          </a:prstGeom>
          <a:noFill/>
          <a:ln>
            <a:noFill/>
          </a:ln>
        </p:spPr>
      </p:pic>
      <p:pic>
        <p:nvPicPr>
          <p:cNvPr id="61" name="Google Shape;61;p41"/>
          <p:cNvPicPr preferRelativeResize="0"/>
          <p:nvPr/>
        </p:nvPicPr>
        <p:blipFill rotWithShape="1">
          <a:blip r:embed="rId2">
            <a:alphaModFix/>
          </a:blip>
          <a:srcRect b="38611" l="0" r="0" t="20649"/>
          <a:stretch/>
        </p:blipFill>
        <p:spPr>
          <a:xfrm flipH="1">
            <a:off x="1" y="1"/>
            <a:ext cx="9141292" cy="2095247"/>
          </a:xfrm>
          <a:prstGeom prst="rect">
            <a:avLst/>
          </a:prstGeom>
          <a:noFill/>
          <a:ln>
            <a:noFill/>
          </a:ln>
        </p:spPr>
      </p:pic>
      <p:sp>
        <p:nvSpPr>
          <p:cNvPr id="62" name="Google Shape;62;p41"/>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63" name="Google Shape;63;p41"/>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64" name="Google Shape;64;p41"/>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65" name="Google Shape;65;p41"/>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66" name="Google Shape;66;p41"/>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67" name="Google Shape;67;p4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p:cSld name="Due contenuti">
    <p:spTree>
      <p:nvGrpSpPr>
        <p:cNvPr id="68" name="Shape 68"/>
        <p:cNvGrpSpPr/>
        <p:nvPr/>
      </p:nvGrpSpPr>
      <p:grpSpPr>
        <a:xfrm>
          <a:off x="0" y="0"/>
          <a:ext cx="0" cy="0"/>
          <a:chOff x="0" y="0"/>
          <a:chExt cx="0" cy="0"/>
        </a:xfrm>
      </p:grpSpPr>
      <p:pic>
        <p:nvPicPr>
          <p:cNvPr id="69" name="Google Shape;69;p42"/>
          <p:cNvPicPr preferRelativeResize="0"/>
          <p:nvPr/>
        </p:nvPicPr>
        <p:blipFill rotWithShape="1">
          <a:blip r:embed="rId2">
            <a:alphaModFix amt="71000"/>
          </a:blip>
          <a:srcRect b="7" l="0" r="0" t="7371"/>
          <a:stretch/>
        </p:blipFill>
        <p:spPr>
          <a:xfrm>
            <a:off x="-1" y="-26417"/>
            <a:ext cx="9144000" cy="4704519"/>
          </a:xfrm>
          <a:prstGeom prst="rect">
            <a:avLst/>
          </a:prstGeom>
          <a:noFill/>
          <a:ln>
            <a:noFill/>
          </a:ln>
        </p:spPr>
      </p:pic>
      <p:sp>
        <p:nvSpPr>
          <p:cNvPr id="70" name="Google Shape;70;p42"/>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1" name="Google Shape;71;p42"/>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72" name="Google Shape;72;p42"/>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73" name="Google Shape;73;p42"/>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74" name="Google Shape;74;p42"/>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5" name="Google Shape;75;p42"/>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76" name="Google Shape;76;p4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ch left w - frame">
  <p:cSld name="1_Tech left w - frame">
    <p:spTree>
      <p:nvGrpSpPr>
        <p:cNvPr id="77" name="Shape 77"/>
        <p:cNvGrpSpPr/>
        <p:nvPr/>
      </p:nvGrpSpPr>
      <p:grpSpPr>
        <a:xfrm>
          <a:off x="0" y="0"/>
          <a:ext cx="0" cy="0"/>
          <a:chOff x="0" y="0"/>
          <a:chExt cx="0" cy="0"/>
        </a:xfrm>
      </p:grpSpPr>
      <p:pic>
        <p:nvPicPr>
          <p:cNvPr id="78" name="Google Shape;78;p43"/>
          <p:cNvPicPr preferRelativeResize="0"/>
          <p:nvPr/>
        </p:nvPicPr>
        <p:blipFill rotWithShape="1">
          <a:blip r:embed="rId2">
            <a:alphaModFix/>
          </a:blip>
          <a:srcRect b="0" l="0" r="0" t="0"/>
          <a:stretch/>
        </p:blipFill>
        <p:spPr>
          <a:xfrm>
            <a:off x="2" y="0"/>
            <a:ext cx="9141292" cy="5143500"/>
          </a:xfrm>
          <a:prstGeom prst="rect">
            <a:avLst/>
          </a:prstGeom>
          <a:noFill/>
          <a:ln>
            <a:noFill/>
          </a:ln>
        </p:spPr>
      </p:pic>
      <p:sp>
        <p:nvSpPr>
          <p:cNvPr id="79" name="Google Shape;79;p43"/>
          <p:cNvSpPr/>
          <p:nvPr/>
        </p:nvSpPr>
        <p:spPr>
          <a:xfrm>
            <a:off x="8797120" y="1"/>
            <a:ext cx="351900" cy="30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700"/>
              <a:buFont typeface="Calibri"/>
              <a:buNone/>
            </a:pPr>
            <a:fld id="{00000000-1234-1234-1234-123412341234}" type="slidenum">
              <a:rPr b="1" i="0" lang="en" sz="700" u="none" cap="none" strike="noStrike">
                <a:solidFill>
                  <a:srgbClr val="FFFFFF"/>
                </a:solidFill>
                <a:latin typeface="Calibri"/>
                <a:ea typeface="Calibri"/>
                <a:cs typeface="Calibri"/>
                <a:sym typeface="Calibri"/>
              </a:rPr>
              <a:t>‹#›</a:t>
            </a:fld>
            <a:endParaRPr b="0" i="0" sz="700" u="none" cap="none" strike="noStrike">
              <a:solidFill>
                <a:srgbClr val="FFFFFF"/>
              </a:solidFill>
              <a:latin typeface="Calibri"/>
              <a:ea typeface="Calibri"/>
              <a:cs typeface="Calibri"/>
              <a:sym typeface="Calibri"/>
            </a:endParaRPr>
          </a:p>
        </p:txBody>
      </p:sp>
      <p:grpSp>
        <p:nvGrpSpPr>
          <p:cNvPr id="80" name="Google Shape;80;p43"/>
          <p:cNvGrpSpPr/>
          <p:nvPr/>
        </p:nvGrpSpPr>
        <p:grpSpPr>
          <a:xfrm>
            <a:off x="2" y="4798881"/>
            <a:ext cx="9141300" cy="364669"/>
            <a:chOff x="0" y="4798880"/>
            <a:chExt cx="9141300" cy="364669"/>
          </a:xfrm>
        </p:grpSpPr>
        <p:sp>
          <p:nvSpPr>
            <p:cNvPr id="81" name="Google Shape;81;p43"/>
            <p:cNvSpPr/>
            <p:nvPr/>
          </p:nvSpPr>
          <p:spPr>
            <a:xfrm>
              <a:off x="0" y="4822449"/>
              <a:ext cx="9141300" cy="3411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400" u="none" cap="none" strike="noStrike">
                <a:solidFill>
                  <a:srgbClr val="FFFFFF"/>
                </a:solidFill>
                <a:latin typeface="Calibri"/>
                <a:ea typeface="Calibri"/>
                <a:cs typeface="Calibri"/>
                <a:sym typeface="Calibri"/>
              </a:endParaRPr>
            </a:p>
          </p:txBody>
        </p:sp>
        <p:pic>
          <p:nvPicPr>
            <p:cNvPr id="82" name="Google Shape;82;p43"/>
            <p:cNvPicPr preferRelativeResize="0"/>
            <p:nvPr/>
          </p:nvPicPr>
          <p:blipFill rotWithShape="1">
            <a:blip r:embed="rId3">
              <a:alphaModFix/>
            </a:blip>
            <a:srcRect b="0" l="0" r="0" t="0"/>
            <a:stretch/>
          </p:blipFill>
          <p:spPr>
            <a:xfrm>
              <a:off x="298828" y="4798880"/>
              <a:ext cx="740020" cy="364647"/>
            </a:xfrm>
            <a:prstGeom prst="rect">
              <a:avLst/>
            </a:prstGeom>
            <a:noFill/>
            <a:ln>
              <a:noFill/>
            </a:ln>
          </p:spPr>
        </p:pic>
      </p:grpSp>
      <p:sp>
        <p:nvSpPr>
          <p:cNvPr id="83" name="Google Shape;83;p43"/>
          <p:cNvSpPr/>
          <p:nvPr/>
        </p:nvSpPr>
        <p:spPr>
          <a:xfrm>
            <a:off x="7347101" y="4843418"/>
            <a:ext cx="15567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800"/>
              <a:buFont typeface="Arial"/>
              <a:buNone/>
            </a:pPr>
            <a:r>
              <a:rPr b="0" i="0" lang="en" sz="800" u="none" cap="none" strike="noStrike">
                <a:solidFill>
                  <a:srgbClr val="FFFFFF"/>
                </a:solidFill>
                <a:latin typeface="Arial"/>
                <a:ea typeface="Arial"/>
                <a:cs typeface="Arial"/>
                <a:sym typeface="Arial"/>
              </a:rPr>
              <a:t>Confidential and Proprietary</a:t>
            </a:r>
            <a:endParaRPr b="0" i="0" sz="800" u="none" cap="none" strike="noStrike">
              <a:solidFill>
                <a:srgbClr val="FFFFFF"/>
              </a:solidFill>
              <a:latin typeface="Arial"/>
              <a:ea typeface="Arial"/>
              <a:cs typeface="Arial"/>
              <a:sym typeface="Arial"/>
            </a:endParaRPr>
          </a:p>
        </p:txBody>
      </p:sp>
      <p:sp>
        <p:nvSpPr>
          <p:cNvPr id="84" name="Google Shape;84;p43"/>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85" name="Google Shape;85;p4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Titolo e contenuto">
    <p:spTree>
      <p:nvGrpSpPr>
        <p:cNvPr id="86" name="Shape 86"/>
        <p:cNvGrpSpPr/>
        <p:nvPr/>
      </p:nvGrpSpPr>
      <p:grpSpPr>
        <a:xfrm>
          <a:off x="0" y="0"/>
          <a:ext cx="0" cy="0"/>
          <a:chOff x="0" y="0"/>
          <a:chExt cx="0" cy="0"/>
        </a:xfrm>
      </p:grpSpPr>
      <p:pic>
        <p:nvPicPr>
          <p:cNvPr id="87" name="Google Shape;87;p44"/>
          <p:cNvPicPr preferRelativeResize="0"/>
          <p:nvPr/>
        </p:nvPicPr>
        <p:blipFill rotWithShape="1">
          <a:blip r:embed="rId2">
            <a:alphaModFix/>
          </a:blip>
          <a:srcRect b="0" l="0" r="0" t="0"/>
          <a:stretch/>
        </p:blipFill>
        <p:spPr>
          <a:xfrm flipH="1">
            <a:off x="0" y="0"/>
            <a:ext cx="9141292" cy="5143500"/>
          </a:xfrm>
          <a:prstGeom prst="rect">
            <a:avLst/>
          </a:prstGeom>
          <a:noFill/>
          <a:ln>
            <a:noFill/>
          </a:ln>
        </p:spPr>
      </p:pic>
      <p:sp>
        <p:nvSpPr>
          <p:cNvPr id="88" name="Google Shape;88;p44"/>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89" name="Google Shape;89;p44"/>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90" name="Google Shape;90;p44"/>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 name="Shape 91"/>
        <p:cNvGrpSpPr/>
        <p:nvPr/>
      </p:nvGrpSpPr>
      <p:grpSpPr>
        <a:xfrm>
          <a:off x="0" y="0"/>
          <a:ext cx="0" cy="0"/>
          <a:chOff x="0" y="0"/>
          <a:chExt cx="0" cy="0"/>
        </a:xfrm>
      </p:grpSpPr>
      <p:sp>
        <p:nvSpPr>
          <p:cNvPr id="92" name="Google Shape;92;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3" name="Google Shape;93;p4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4" name="Google Shape;94;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7" name="Google Shape;97;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0" name="Google Shape;100;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1" name="Google Shape;101;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 name="Shape 102"/>
        <p:cNvGrpSpPr/>
        <p:nvPr/>
      </p:nvGrpSpPr>
      <p:grpSpPr>
        <a:xfrm>
          <a:off x="0" y="0"/>
          <a:ext cx="0" cy="0"/>
          <a:chOff x="0" y="0"/>
          <a:chExt cx="0" cy="0"/>
        </a:xfrm>
      </p:grpSpPr>
      <p:sp>
        <p:nvSpPr>
          <p:cNvPr id="103" name="Google Shape;103;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4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5" name="Google Shape;105;p4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6" name="Google Shape;106;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sp>
        <p:nvSpPr>
          <p:cNvPr id="108" name="Google Shape;108;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9" name="Google Shape;109;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p5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2" name="Google Shape;112;p5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3" name="Google Shape;113;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 name="Shape 114"/>
        <p:cNvGrpSpPr/>
        <p:nvPr/>
      </p:nvGrpSpPr>
      <p:grpSpPr>
        <a:xfrm>
          <a:off x="0" y="0"/>
          <a:ext cx="0" cy="0"/>
          <a:chOff x="0" y="0"/>
          <a:chExt cx="0" cy="0"/>
        </a:xfrm>
      </p:grpSpPr>
      <p:sp>
        <p:nvSpPr>
          <p:cNvPr id="115" name="Google Shape;115;p5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6" name="Google Shape;116;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p5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20" name="Google Shape;120;p5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1" name="Google Shape;121;p5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2" name="Google Shape;122;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p5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25" name="Google Shape;125;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 name="Shape 126"/>
        <p:cNvGrpSpPr/>
        <p:nvPr/>
      </p:nvGrpSpPr>
      <p:grpSpPr>
        <a:xfrm>
          <a:off x="0" y="0"/>
          <a:ext cx="0" cy="0"/>
          <a:chOff x="0" y="0"/>
          <a:chExt cx="0" cy="0"/>
        </a:xfrm>
      </p:grpSpPr>
      <p:sp>
        <p:nvSpPr>
          <p:cNvPr id="127" name="Google Shape;127;p5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8" name="Google Shape;128;p5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29" name="Google Shape;129;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132" name="Shape 132"/>
        <p:cNvGrpSpPr/>
        <p:nvPr/>
      </p:nvGrpSpPr>
      <p:grpSpPr>
        <a:xfrm>
          <a:off x="0" y="0"/>
          <a:ext cx="0" cy="0"/>
          <a:chOff x="0" y="0"/>
          <a:chExt cx="0" cy="0"/>
        </a:xfrm>
      </p:grpSpPr>
      <p:sp>
        <p:nvSpPr>
          <p:cNvPr id="133" name="Google Shape;133;p56"/>
          <p:cNvSpPr txBox="1"/>
          <p:nvPr>
            <p:ph idx="12" type="sldNum"/>
          </p:nvPr>
        </p:nvSpPr>
        <p:spPr>
          <a:xfrm>
            <a:off x="8561946" y="4902409"/>
            <a:ext cx="248700" cy="183900"/>
          </a:xfrm>
          <a:prstGeom prst="rect">
            <a:avLst/>
          </a:prstGeom>
          <a:noFill/>
          <a:ln>
            <a:noFill/>
          </a:ln>
        </p:spPr>
        <p:txBody>
          <a:bodyPr anchorCtr="0" anchor="t" bIns="34575" lIns="34575" spcFirstLastPara="1" rIns="34575" wrap="square" tIns="3457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34" name="Google Shape;134;p56"/>
          <p:cNvSpPr/>
          <p:nvPr/>
        </p:nvSpPr>
        <p:spPr>
          <a:xfrm>
            <a:off x="113" y="4749367"/>
            <a:ext cx="9144000" cy="394500"/>
          </a:xfrm>
          <a:prstGeom prst="rect">
            <a:avLst/>
          </a:prstGeom>
          <a:solidFill>
            <a:srgbClr val="D2010D"/>
          </a:solidFill>
          <a:ln>
            <a:noFill/>
          </a:ln>
        </p:spPr>
        <p:txBody>
          <a:bodyPr anchorCtr="0" anchor="ctr" bIns="34575" lIns="34575" spcFirstLastPara="1" rIns="34575" wrap="square" tIns="34575">
            <a:noAutofit/>
          </a:bodyPr>
          <a:lstStyle/>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Helvetica Neue"/>
              <a:ea typeface="Helvetica Neue"/>
              <a:cs typeface="Helvetica Neue"/>
              <a:sym typeface="Helvetica Neue"/>
            </a:endParaRPr>
          </a:p>
        </p:txBody>
      </p:sp>
      <p:pic>
        <p:nvPicPr>
          <p:cNvPr descr="pasted-image.pdf" id="135" name="Google Shape;135;p56"/>
          <p:cNvPicPr preferRelativeResize="0"/>
          <p:nvPr/>
        </p:nvPicPr>
        <p:blipFill rotWithShape="1">
          <a:blip r:embed="rId2">
            <a:alphaModFix/>
          </a:blip>
          <a:srcRect b="0" l="0" r="0" t="0"/>
          <a:stretch/>
        </p:blipFill>
        <p:spPr>
          <a:xfrm>
            <a:off x="116729" y="4749367"/>
            <a:ext cx="794745" cy="394604"/>
          </a:xfrm>
          <a:prstGeom prst="rect">
            <a:avLst/>
          </a:prstGeom>
          <a:noFill/>
          <a:ln>
            <a:noFill/>
          </a:ln>
        </p:spPr>
      </p:pic>
      <p:cxnSp>
        <p:nvCxnSpPr>
          <p:cNvPr id="136" name="Google Shape;136;p56"/>
          <p:cNvCxnSpPr/>
          <p:nvPr/>
        </p:nvCxnSpPr>
        <p:spPr>
          <a:xfrm>
            <a:off x="179512" y="611730"/>
            <a:ext cx="8593800" cy="0"/>
          </a:xfrm>
          <a:prstGeom prst="straightConnector1">
            <a:avLst/>
          </a:prstGeom>
          <a:noFill/>
          <a:ln cap="flat" cmpd="sng" w="9525">
            <a:solidFill>
              <a:srgbClr val="D3010D"/>
            </a:solidFill>
            <a:prstDash val="solid"/>
            <a:miter lim="400000"/>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57"/>
          <p:cNvSpPr txBox="1"/>
          <p:nvPr>
            <p:ph type="title"/>
          </p:nvPr>
        </p:nvSpPr>
        <p:spPr>
          <a:xfrm>
            <a:off x="209579" y="156288"/>
            <a:ext cx="8702700" cy="586500"/>
          </a:xfrm>
          <a:prstGeom prst="rect">
            <a:avLst/>
          </a:prstGeom>
          <a:noFill/>
          <a:ln>
            <a:noFill/>
          </a:ln>
        </p:spPr>
        <p:txBody>
          <a:bodyPr anchorCtr="0" anchor="ctr" bIns="45650" lIns="45650" spcFirstLastPara="1" rIns="45650" wrap="square" tIns="45650">
            <a:noAutofit/>
          </a:bodyPr>
          <a:lstStyle>
            <a:lvl1pPr lvl="0" algn="l">
              <a:lnSpc>
                <a:spcPct val="100000"/>
              </a:lnSpc>
              <a:spcBef>
                <a:spcPts val="0"/>
              </a:spcBef>
              <a:spcAft>
                <a:spcPts val="0"/>
              </a:spcAft>
              <a:buClr>
                <a:srgbClr val="366092"/>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9" name="Google Shape;139;p57"/>
          <p:cNvSpPr txBox="1"/>
          <p:nvPr>
            <p:ph idx="1" type="body"/>
          </p:nvPr>
        </p:nvSpPr>
        <p:spPr>
          <a:xfrm>
            <a:off x="242596" y="900896"/>
            <a:ext cx="8643300" cy="3877500"/>
          </a:xfrm>
          <a:prstGeom prst="rect">
            <a:avLst/>
          </a:prstGeom>
          <a:noFill/>
          <a:ln>
            <a:noFill/>
          </a:ln>
        </p:spPr>
        <p:txBody>
          <a:bodyPr anchorCtr="0" anchor="t" bIns="45650" lIns="91325" spcFirstLastPara="1" rIns="91325" wrap="square" tIns="45650">
            <a:noAutofit/>
          </a:bodyPr>
          <a:lstStyle>
            <a:lvl1pPr indent="-406400" lvl="0" marL="457200" algn="l">
              <a:lnSpc>
                <a:spcPct val="115000"/>
              </a:lnSpc>
              <a:spcBef>
                <a:spcPts val="0"/>
              </a:spcBef>
              <a:spcAft>
                <a:spcPts val="0"/>
              </a:spcAft>
              <a:buClr>
                <a:schemeClr val="dk1"/>
              </a:buClr>
              <a:buSzPts val="2800"/>
              <a:buChar char="●"/>
              <a:defRPr/>
            </a:lvl1pPr>
            <a:lvl2pPr indent="-368300" lvl="1" marL="914400" algn="l">
              <a:lnSpc>
                <a:spcPct val="115000"/>
              </a:lnSpc>
              <a:spcBef>
                <a:spcPts val="1600"/>
              </a:spcBef>
              <a:spcAft>
                <a:spcPts val="0"/>
              </a:spcAft>
              <a:buClr>
                <a:schemeClr val="dk1"/>
              </a:buClr>
              <a:buSzPts val="2200"/>
              <a:buChar char="○"/>
              <a:defRPr sz="2200"/>
            </a:lvl2pPr>
            <a:lvl3pPr indent="-342900" lvl="2" marL="1371600" algn="l">
              <a:lnSpc>
                <a:spcPct val="115000"/>
              </a:lnSpc>
              <a:spcBef>
                <a:spcPts val="1600"/>
              </a:spcBef>
              <a:spcAft>
                <a:spcPts val="0"/>
              </a:spcAft>
              <a:buClr>
                <a:schemeClr val="dk1"/>
              </a:buClr>
              <a:buSzPts val="1800"/>
              <a:buChar char="■"/>
              <a:defRPr sz="1800"/>
            </a:lvl3pPr>
            <a:lvl4pPr indent="-330200" lvl="3" marL="1828800" algn="l">
              <a:lnSpc>
                <a:spcPct val="115000"/>
              </a:lnSpc>
              <a:spcBef>
                <a:spcPts val="1600"/>
              </a:spcBef>
              <a:spcAft>
                <a:spcPts val="0"/>
              </a:spcAft>
              <a:buClr>
                <a:schemeClr val="dk1"/>
              </a:buClr>
              <a:buSzPts val="1600"/>
              <a:buChar char="●"/>
              <a:defRPr sz="1600"/>
            </a:lvl4pPr>
            <a:lvl5pPr indent="-330200" lvl="4" marL="2286000" algn="l">
              <a:lnSpc>
                <a:spcPct val="115000"/>
              </a:lnSpc>
              <a:spcBef>
                <a:spcPts val="1600"/>
              </a:spcBef>
              <a:spcAft>
                <a:spcPts val="0"/>
              </a:spcAft>
              <a:buClr>
                <a:schemeClr val="dk1"/>
              </a:buClr>
              <a:buSzPts val="1600"/>
              <a:buChar char="○"/>
              <a:defRPr sz="1600"/>
            </a:lvl5pPr>
            <a:lvl6pPr indent="-342900" lvl="5" marL="2743200" algn="l">
              <a:lnSpc>
                <a:spcPct val="115000"/>
              </a:lnSpc>
              <a:spcBef>
                <a:spcPts val="1600"/>
              </a:spcBef>
              <a:spcAft>
                <a:spcPts val="0"/>
              </a:spcAft>
              <a:buClr>
                <a:schemeClr val="dk1"/>
              </a:buClr>
              <a:buSzPts val="1800"/>
              <a:buChar char="■"/>
              <a:defRPr/>
            </a:lvl6pPr>
            <a:lvl7pPr indent="-342900" lvl="6" marL="3200400" algn="l">
              <a:lnSpc>
                <a:spcPct val="115000"/>
              </a:lnSpc>
              <a:spcBef>
                <a:spcPts val="1600"/>
              </a:spcBef>
              <a:spcAft>
                <a:spcPts val="0"/>
              </a:spcAft>
              <a:buClr>
                <a:schemeClr val="dk1"/>
              </a:buClr>
              <a:buSzPts val="1800"/>
              <a:buChar char="●"/>
              <a:defRPr/>
            </a:lvl7pPr>
            <a:lvl8pPr indent="-342900" lvl="7" marL="3657600" algn="l">
              <a:lnSpc>
                <a:spcPct val="115000"/>
              </a:lnSpc>
              <a:spcBef>
                <a:spcPts val="1600"/>
              </a:spcBef>
              <a:spcAft>
                <a:spcPts val="0"/>
              </a:spcAft>
              <a:buClr>
                <a:schemeClr val="dk1"/>
              </a:buClr>
              <a:buSzPts val="1800"/>
              <a:buChar char="○"/>
              <a:defRPr/>
            </a:lvl8pPr>
            <a:lvl9pPr indent="-342900" lvl="8" marL="4114800" algn="l">
              <a:lnSpc>
                <a:spcPct val="115000"/>
              </a:lnSpc>
              <a:spcBef>
                <a:spcPts val="1600"/>
              </a:spcBef>
              <a:spcAft>
                <a:spcPts val="160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PP|REDFUSE Title and Content Slide">
  <p:cSld name="WPP|REDFUSE Title and Content Slide">
    <p:spTree>
      <p:nvGrpSpPr>
        <p:cNvPr id="140" name="Shape 140"/>
        <p:cNvGrpSpPr/>
        <p:nvPr/>
      </p:nvGrpSpPr>
      <p:grpSpPr>
        <a:xfrm>
          <a:off x="0" y="0"/>
          <a:ext cx="0" cy="0"/>
          <a:chOff x="0" y="0"/>
          <a:chExt cx="0" cy="0"/>
        </a:xfrm>
      </p:grpSpPr>
      <p:sp>
        <p:nvSpPr>
          <p:cNvPr id="141" name="Google Shape;141;p58"/>
          <p:cNvSpPr txBox="1"/>
          <p:nvPr>
            <p:ph idx="1" type="body"/>
          </p:nvPr>
        </p:nvSpPr>
        <p:spPr>
          <a:xfrm>
            <a:off x="623700" y="1161000"/>
            <a:ext cx="5669700" cy="3510000"/>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1400"/>
              </a:spcBef>
              <a:spcAft>
                <a:spcPts val="0"/>
              </a:spcAft>
              <a:buClr>
                <a:srgbClr val="FF0000"/>
              </a:buClr>
              <a:buSzPts val="1500"/>
              <a:buFont typeface="Arial"/>
              <a:buChar char="•"/>
              <a:defRPr/>
            </a:lvl1pPr>
            <a:lvl2pPr indent="-323850" lvl="1" marL="914400" algn="l">
              <a:lnSpc>
                <a:spcPct val="100000"/>
              </a:lnSpc>
              <a:spcBef>
                <a:spcPts val="500"/>
              </a:spcBef>
              <a:spcAft>
                <a:spcPts val="0"/>
              </a:spcAft>
              <a:buClr>
                <a:srgbClr val="FF0000"/>
              </a:buClr>
              <a:buSzPts val="1500"/>
              <a:buChar char="•"/>
              <a:defRPr/>
            </a:lvl2pPr>
            <a:lvl3pPr indent="-323850" lvl="2" marL="1371600" algn="l">
              <a:lnSpc>
                <a:spcPct val="100000"/>
              </a:lnSpc>
              <a:spcBef>
                <a:spcPts val="500"/>
              </a:spcBef>
              <a:spcAft>
                <a:spcPts val="0"/>
              </a:spcAft>
              <a:buClr>
                <a:srgbClr val="FF0000"/>
              </a:buClr>
              <a:buSzPts val="1500"/>
              <a:buChar char="•"/>
              <a:defRPr/>
            </a:lvl3pPr>
            <a:lvl4pPr indent="-323850" lvl="3" marL="1828800" algn="l">
              <a:lnSpc>
                <a:spcPct val="100000"/>
              </a:lnSpc>
              <a:spcBef>
                <a:spcPts val="500"/>
              </a:spcBef>
              <a:spcAft>
                <a:spcPts val="0"/>
              </a:spcAft>
              <a:buClr>
                <a:srgbClr val="FF0000"/>
              </a:buClr>
              <a:buSzPts val="1500"/>
              <a:buChar char="•"/>
              <a:defRPr/>
            </a:lvl4pPr>
            <a:lvl5pPr indent="-323850" lvl="4" marL="2286000" algn="l">
              <a:lnSpc>
                <a:spcPct val="100000"/>
              </a:lnSpc>
              <a:spcBef>
                <a:spcPts val="500"/>
              </a:spcBef>
              <a:spcAft>
                <a:spcPts val="0"/>
              </a:spcAft>
              <a:buClr>
                <a:srgbClr val="FF0000"/>
              </a:buClr>
              <a:buSzPts val="1500"/>
              <a:buChar char="•"/>
              <a:defRPr/>
            </a:lvl5pPr>
            <a:lvl6pPr indent="-336550" lvl="5" marL="2743200" algn="l">
              <a:lnSpc>
                <a:spcPct val="100000"/>
              </a:lnSpc>
              <a:spcBef>
                <a:spcPts val="2200"/>
              </a:spcBef>
              <a:spcAft>
                <a:spcPts val="0"/>
              </a:spcAft>
              <a:buClr>
                <a:srgbClr val="000000"/>
              </a:buClr>
              <a:buSzPts val="1700"/>
              <a:buChar char="•"/>
              <a:defRPr/>
            </a:lvl6pPr>
            <a:lvl7pPr indent="-336550" lvl="6" marL="3200400" algn="l">
              <a:lnSpc>
                <a:spcPct val="100000"/>
              </a:lnSpc>
              <a:spcBef>
                <a:spcPts val="2200"/>
              </a:spcBef>
              <a:spcAft>
                <a:spcPts val="0"/>
              </a:spcAft>
              <a:buClr>
                <a:srgbClr val="000000"/>
              </a:buClr>
              <a:buSzPts val="1700"/>
              <a:buChar char="•"/>
              <a:defRPr/>
            </a:lvl7pPr>
            <a:lvl8pPr indent="-336550" lvl="7" marL="3657600" algn="l">
              <a:lnSpc>
                <a:spcPct val="100000"/>
              </a:lnSpc>
              <a:spcBef>
                <a:spcPts val="2200"/>
              </a:spcBef>
              <a:spcAft>
                <a:spcPts val="0"/>
              </a:spcAft>
              <a:buClr>
                <a:srgbClr val="000000"/>
              </a:buClr>
              <a:buSzPts val="1700"/>
              <a:buChar char="•"/>
              <a:defRPr/>
            </a:lvl8pPr>
            <a:lvl9pPr indent="-336550" lvl="8" marL="4114800" algn="l">
              <a:lnSpc>
                <a:spcPct val="100000"/>
              </a:lnSpc>
              <a:spcBef>
                <a:spcPts val="2200"/>
              </a:spcBef>
              <a:spcAft>
                <a:spcPts val="0"/>
              </a:spcAft>
              <a:buClr>
                <a:srgbClr val="000000"/>
              </a:buClr>
              <a:buSzPts val="1700"/>
              <a:buChar char="•"/>
              <a:defRPr/>
            </a:lvl9pPr>
          </a:lstStyle>
          <a:p/>
        </p:txBody>
      </p:sp>
      <p:sp>
        <p:nvSpPr>
          <p:cNvPr id="142" name="Google Shape;142;p58"/>
          <p:cNvSpPr txBox="1"/>
          <p:nvPr>
            <p:ph idx="10" type="dt"/>
          </p:nvPr>
        </p:nvSpPr>
        <p:spPr>
          <a:xfrm>
            <a:off x="4272935" y="4833000"/>
            <a:ext cx="597900" cy="1620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3" name="Google Shape;143;p58"/>
          <p:cNvSpPr txBox="1"/>
          <p:nvPr>
            <p:ph idx="11" type="ftr"/>
          </p:nvPr>
        </p:nvSpPr>
        <p:spPr>
          <a:xfrm>
            <a:off x="623700" y="4833000"/>
            <a:ext cx="3399600" cy="1620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4" name="Google Shape;144;p58"/>
          <p:cNvSpPr txBox="1"/>
          <p:nvPr>
            <p:ph idx="12" type="sldNum"/>
          </p:nvPr>
        </p:nvSpPr>
        <p:spPr>
          <a:xfrm>
            <a:off x="8434798" y="4833000"/>
            <a:ext cx="266400" cy="1350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58"/>
          <p:cNvSpPr txBox="1"/>
          <p:nvPr>
            <p:ph type="title"/>
          </p:nvPr>
        </p:nvSpPr>
        <p:spPr>
          <a:xfrm>
            <a:off x="623700" y="231142"/>
            <a:ext cx="5670000" cy="7608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rgbClr val="FF0000"/>
              </a:buClr>
              <a:buSzPts val="2400"/>
              <a:buFont typeface="Arial"/>
              <a:buNone/>
              <a:defRPr b="0">
                <a:solidFill>
                  <a:srgbClr val="FF0000"/>
                </a:solidFill>
              </a:defRPr>
            </a:lvl1pPr>
            <a:lvl2pPr lvl="1" algn="ctr">
              <a:lnSpc>
                <a:spcPct val="100000"/>
              </a:lnSpc>
              <a:spcBef>
                <a:spcPts val="0"/>
              </a:spcBef>
              <a:spcAft>
                <a:spcPts val="0"/>
              </a:spcAft>
              <a:buClr>
                <a:srgbClr val="000000"/>
              </a:buClr>
              <a:buSzPts val="1400"/>
              <a:buNone/>
              <a:defRPr/>
            </a:lvl2pPr>
            <a:lvl3pPr lvl="2" algn="ctr">
              <a:lnSpc>
                <a:spcPct val="100000"/>
              </a:lnSpc>
              <a:spcBef>
                <a:spcPts val="0"/>
              </a:spcBef>
              <a:spcAft>
                <a:spcPts val="0"/>
              </a:spcAft>
              <a:buClr>
                <a:srgbClr val="000000"/>
              </a:buClr>
              <a:buSzPts val="1400"/>
              <a:buNone/>
              <a:defRPr/>
            </a:lvl3pPr>
            <a:lvl4pPr lvl="3" algn="ctr">
              <a:lnSpc>
                <a:spcPct val="100000"/>
              </a:lnSpc>
              <a:spcBef>
                <a:spcPts val="0"/>
              </a:spcBef>
              <a:spcAft>
                <a:spcPts val="0"/>
              </a:spcAft>
              <a:buClr>
                <a:srgbClr val="000000"/>
              </a:buClr>
              <a:buSzPts val="1400"/>
              <a:buNone/>
              <a:defRPr/>
            </a:lvl4pPr>
            <a:lvl5pPr lvl="4" algn="ctr">
              <a:lnSpc>
                <a:spcPct val="100000"/>
              </a:lnSpc>
              <a:spcBef>
                <a:spcPts val="0"/>
              </a:spcBef>
              <a:spcAft>
                <a:spcPts val="0"/>
              </a:spcAft>
              <a:buClr>
                <a:srgbClr val="000000"/>
              </a:buClr>
              <a:buSzPts val="1400"/>
              <a:buNone/>
              <a:defRPr/>
            </a:lvl5pPr>
            <a:lvl6pPr lvl="5" algn="ctr">
              <a:lnSpc>
                <a:spcPct val="100000"/>
              </a:lnSpc>
              <a:spcBef>
                <a:spcPts val="0"/>
              </a:spcBef>
              <a:spcAft>
                <a:spcPts val="0"/>
              </a:spcAft>
              <a:buClr>
                <a:srgbClr val="000000"/>
              </a:buClr>
              <a:buSzPts val="1400"/>
              <a:buNone/>
              <a:defRPr/>
            </a:lvl6pPr>
            <a:lvl7pPr lvl="6" algn="ctr">
              <a:lnSpc>
                <a:spcPct val="100000"/>
              </a:lnSpc>
              <a:spcBef>
                <a:spcPts val="0"/>
              </a:spcBef>
              <a:spcAft>
                <a:spcPts val="0"/>
              </a:spcAft>
              <a:buClr>
                <a:srgbClr val="000000"/>
              </a:buClr>
              <a:buSzPts val="1400"/>
              <a:buNone/>
              <a:defRPr/>
            </a:lvl7pPr>
            <a:lvl8pPr lvl="7" algn="ctr">
              <a:lnSpc>
                <a:spcPct val="100000"/>
              </a:lnSpc>
              <a:spcBef>
                <a:spcPts val="0"/>
              </a:spcBef>
              <a:spcAft>
                <a:spcPts val="0"/>
              </a:spcAft>
              <a:buClr>
                <a:srgbClr val="000000"/>
              </a:buClr>
              <a:buSzPts val="1400"/>
              <a:buNone/>
              <a:defRPr/>
            </a:lvl8pPr>
            <a:lvl9pPr lvl="8" algn="ctr">
              <a:lnSpc>
                <a:spcPct val="100000"/>
              </a:lnSpc>
              <a:spcBef>
                <a:spcPts val="0"/>
              </a:spcBef>
              <a:spcAft>
                <a:spcPts val="0"/>
              </a:spcAft>
              <a:buClr>
                <a:srgbClr val="000000"/>
              </a:buClr>
              <a:buSzPts val="1400"/>
              <a:buNone/>
              <a:defRPr/>
            </a:lvl9pPr>
          </a:lstStyle>
          <a:p/>
        </p:txBody>
      </p:sp>
      <p:pic>
        <p:nvPicPr>
          <p:cNvPr id="146" name="Google Shape;146;p58"/>
          <p:cNvPicPr preferRelativeResize="0"/>
          <p:nvPr/>
        </p:nvPicPr>
        <p:blipFill rotWithShape="1">
          <a:blip r:embed="rId2">
            <a:alphaModFix/>
          </a:blip>
          <a:srcRect b="0" l="0" r="0" t="0"/>
          <a:stretch/>
        </p:blipFill>
        <p:spPr>
          <a:xfrm>
            <a:off x="7243546" y="198965"/>
            <a:ext cx="1653254" cy="23317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47" name="Shape 147"/>
        <p:cNvGrpSpPr/>
        <p:nvPr/>
      </p:nvGrpSpPr>
      <p:grpSpPr>
        <a:xfrm>
          <a:off x="0" y="0"/>
          <a:ext cx="0" cy="0"/>
          <a:chOff x="0" y="0"/>
          <a:chExt cx="0" cy="0"/>
        </a:xfrm>
      </p:grpSpPr>
      <p:sp>
        <p:nvSpPr>
          <p:cNvPr id="148" name="Google Shape;148;p59"/>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p59"/>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150" name="Google Shape;150;p59"/>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151" name="Google Shape;151;p59"/>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152" name="Google Shape;152;p59"/>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153" name="Google Shape;153;p59"/>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154" name="Google Shape;154;p59"/>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155" name="Google Shape;155;p59"/>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156" name="Google Shape;156;p59"/>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57" name="Google Shape;157;p5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158" name="Shape 158"/>
        <p:cNvGrpSpPr/>
        <p:nvPr/>
      </p:nvGrpSpPr>
      <p:grpSpPr>
        <a:xfrm>
          <a:off x="0" y="0"/>
          <a:ext cx="0" cy="0"/>
          <a:chOff x="0" y="0"/>
          <a:chExt cx="0" cy="0"/>
        </a:xfrm>
      </p:grpSpPr>
      <p:sp>
        <p:nvSpPr>
          <p:cNvPr id="159" name="Google Shape;159;p6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 name="Google Shape;160;p6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 name="Google Shape;161;p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62" name="Google Shape;162;p60"/>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163" name="Google Shape;163;p60"/>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
        <p:nvSpPr>
          <p:cNvPr id="164" name="Google Shape;164;p60"/>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65" name="Google Shape;165;p6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66" name="Shape 166"/>
        <p:cNvGrpSpPr/>
        <p:nvPr/>
      </p:nvGrpSpPr>
      <p:grpSpPr>
        <a:xfrm>
          <a:off x="0" y="0"/>
          <a:ext cx="0" cy="0"/>
          <a:chOff x="0" y="0"/>
          <a:chExt cx="0" cy="0"/>
        </a:xfrm>
      </p:grpSpPr>
      <p:sp>
        <p:nvSpPr>
          <p:cNvPr id="167" name="Google Shape;167;p6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8" name="Google Shape;168;p6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 name="Google Shape;169;p6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170" name="Google Shape;170;p61"/>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171" name="Google Shape;171;p61"/>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72" name="Google Shape;172;p6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1 (White)" showMasterSp="0">
  <p:cSld name="9_Title Slide 1 (White)">
    <p:bg>
      <p:bgPr>
        <a:solidFill>
          <a:schemeClr val="lt1"/>
        </a:solidFill>
      </p:bgPr>
    </p:bg>
    <p:spTree>
      <p:nvGrpSpPr>
        <p:cNvPr id="178" name="Shape 178"/>
        <p:cNvGrpSpPr/>
        <p:nvPr/>
      </p:nvGrpSpPr>
      <p:grpSpPr>
        <a:xfrm>
          <a:off x="0" y="0"/>
          <a:ext cx="0" cy="0"/>
          <a:chOff x="0" y="0"/>
          <a:chExt cx="0" cy="0"/>
        </a:xfrm>
      </p:grpSpPr>
      <p:sp>
        <p:nvSpPr>
          <p:cNvPr id="179" name="Google Shape;179;p1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2"/>
              </a:buClr>
              <a:buSzPts val="2300"/>
              <a:buNone/>
              <a:defRPr sz="23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0" name="Google Shape;180;p10"/>
          <p:cNvSpPr/>
          <p:nvPr/>
        </p:nvSpPr>
        <p:spPr>
          <a:xfrm rot="-2700000">
            <a:off x="9231941" y="739153"/>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1" name="Google Shape;181;p10"/>
          <p:cNvSpPr/>
          <p:nvPr/>
        </p:nvSpPr>
        <p:spPr>
          <a:xfrm rot="-2700000">
            <a:off x="4716357" y="524965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2" name="Google Shape;182;p10"/>
          <p:cNvSpPr/>
          <p:nvPr/>
        </p:nvSpPr>
        <p:spPr>
          <a:xfrm rot="-2700000">
            <a:off x="-1487413" y="-596976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3" name="Google Shape;183;p10"/>
          <p:cNvSpPr/>
          <p:nvPr/>
        </p:nvSpPr>
        <p:spPr>
          <a:xfrm rot="-2700000">
            <a:off x="-6002997" y="-1459257"/>
            <a:ext cx="5909574" cy="5909574"/>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84" name="Shape 184"/>
        <p:cNvGrpSpPr/>
        <p:nvPr/>
      </p:nvGrpSpPr>
      <p:grpSpPr>
        <a:xfrm>
          <a:off x="0" y="0"/>
          <a:ext cx="0" cy="0"/>
          <a:chOff x="0" y="0"/>
          <a:chExt cx="0" cy="0"/>
        </a:xfrm>
      </p:grpSpPr>
      <p:sp>
        <p:nvSpPr>
          <p:cNvPr id="185" name="Google Shape;185;p16"/>
          <p:cNvSpPr/>
          <p:nvPr/>
        </p:nvSpPr>
        <p:spPr>
          <a:xfrm>
            <a:off x="0" y="0"/>
            <a:ext cx="9144000" cy="51435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6" name="Google Shape;186;p1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1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88" name="Google Shape;188;p16"/>
          <p:cNvPicPr preferRelativeResize="0"/>
          <p:nvPr/>
        </p:nvPicPr>
        <p:blipFill rotWithShape="1">
          <a:blip r:embed="rId2">
            <a:alphaModFix/>
          </a:blip>
          <a:srcRect b="166" l="0" r="0" t="168"/>
          <a:stretch/>
        </p:blipFill>
        <p:spPr>
          <a:xfrm>
            <a:off x="0" y="4294701"/>
            <a:ext cx="9134476" cy="84772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1 (White)" showMasterSp="0">
  <p:cSld name="6_Title Slide 1 (White)">
    <p:bg>
      <p:bgPr>
        <a:solidFill>
          <a:schemeClr val="lt1"/>
        </a:solidFill>
      </p:bgPr>
    </p:bg>
    <p:spTree>
      <p:nvGrpSpPr>
        <p:cNvPr id="189" name="Shape 189"/>
        <p:cNvGrpSpPr/>
        <p:nvPr/>
      </p:nvGrpSpPr>
      <p:grpSpPr>
        <a:xfrm>
          <a:off x="0" y="0"/>
          <a:ext cx="0" cy="0"/>
          <a:chOff x="0" y="0"/>
          <a:chExt cx="0" cy="0"/>
        </a:xfrm>
      </p:grpSpPr>
      <p:sp>
        <p:nvSpPr>
          <p:cNvPr id="190" name="Google Shape;190;p22"/>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91" name="Google Shape;191;p22"/>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2"/>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2300"/>
              <a:buNone/>
              <a:defRPr sz="23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2"/>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94" name="Shape 194"/>
        <p:cNvGrpSpPr/>
        <p:nvPr/>
      </p:nvGrpSpPr>
      <p:grpSpPr>
        <a:xfrm>
          <a:off x="0" y="0"/>
          <a:ext cx="0" cy="0"/>
          <a:chOff x="0" y="0"/>
          <a:chExt cx="0" cy="0"/>
        </a:xfrm>
      </p:grpSpPr>
      <p:sp>
        <p:nvSpPr>
          <p:cNvPr id="195" name="Google Shape;195;p15"/>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1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7" name="Google Shape;197;p15"/>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8" name="Google Shape;198;p15"/>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White)" showMasterSp="0">
  <p:cSld name="2_Title Slide 1 (White)">
    <p:bg>
      <p:bgPr>
        <a:solidFill>
          <a:schemeClr val="lt1"/>
        </a:solidFill>
      </p:bgPr>
    </p:bg>
    <p:spTree>
      <p:nvGrpSpPr>
        <p:cNvPr id="199" name="Shape 199"/>
        <p:cNvGrpSpPr/>
        <p:nvPr/>
      </p:nvGrpSpPr>
      <p:grpSpPr>
        <a:xfrm>
          <a:off x="0" y="0"/>
          <a:ext cx="0" cy="0"/>
          <a:chOff x="0" y="0"/>
          <a:chExt cx="0" cy="0"/>
        </a:xfrm>
      </p:grpSpPr>
      <p:pic>
        <p:nvPicPr>
          <p:cNvPr id="200" name="Google Shape;200;p11"/>
          <p:cNvPicPr preferRelativeResize="0"/>
          <p:nvPr/>
        </p:nvPicPr>
        <p:blipFill rotWithShape="1">
          <a:blip r:embed="rId2">
            <a:alphaModFix/>
          </a:blip>
          <a:srcRect b="129" l="0" r="0" t="128"/>
          <a:stretch/>
        </p:blipFill>
        <p:spPr>
          <a:xfrm>
            <a:off x="785512" y="790575"/>
            <a:ext cx="3562349" cy="3562350"/>
          </a:xfrm>
          <a:prstGeom prst="rect">
            <a:avLst/>
          </a:prstGeom>
          <a:noFill/>
          <a:ln>
            <a:noFill/>
          </a:ln>
        </p:spPr>
      </p:pic>
      <p:sp>
        <p:nvSpPr>
          <p:cNvPr id="201" name="Google Shape;201;p11"/>
          <p:cNvSpPr/>
          <p:nvPr>
            <p:ph idx="2" type="pic"/>
          </p:nvPr>
        </p:nvSpPr>
        <p:spPr>
          <a:xfrm>
            <a:off x="2698797"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2" name="Google Shape;202;p11"/>
          <p:cNvSpPr/>
          <p:nvPr>
            <p:ph idx="3" type="pic"/>
          </p:nvPr>
        </p:nvSpPr>
        <p:spPr>
          <a:xfrm>
            <a:off x="4639958"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3" name="Google Shape;203;p11"/>
          <p:cNvSpPr/>
          <p:nvPr>
            <p:ph idx="4" type="pic"/>
          </p:nvPr>
        </p:nvSpPr>
        <p:spPr>
          <a:xfrm>
            <a:off x="65421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4" name="Google Shape;204;p11"/>
          <p:cNvSpPr/>
          <p:nvPr>
            <p:ph idx="5" type="pic"/>
          </p:nvPr>
        </p:nvSpPr>
        <p:spPr>
          <a:xfrm>
            <a:off x="464055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5" name="Google Shape;205;p11"/>
          <p:cNvSpPr/>
          <p:nvPr>
            <p:ph idx="6" type="pic"/>
          </p:nvPr>
        </p:nvSpPr>
        <p:spPr>
          <a:xfrm>
            <a:off x="65817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6" name="Google Shape;206;p11"/>
          <p:cNvSpPr/>
          <p:nvPr>
            <p:ph idx="7" type="pic"/>
          </p:nvPr>
        </p:nvSpPr>
        <p:spPr>
          <a:xfrm>
            <a:off x="8483955"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7" name="Google Shape;207;p11"/>
          <p:cNvSpPr/>
          <p:nvPr>
            <p:ph idx="8" type="pic"/>
          </p:nvPr>
        </p:nvSpPr>
        <p:spPr>
          <a:xfrm>
            <a:off x="-1140708" y="-113782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8" name="Google Shape;208;p11"/>
          <p:cNvSpPr/>
          <p:nvPr>
            <p:ph idx="9" type="pic"/>
          </p:nvPr>
        </p:nvSpPr>
        <p:spPr>
          <a:xfrm>
            <a:off x="2696509"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9" name="Google Shape;209;p11"/>
          <p:cNvSpPr/>
          <p:nvPr>
            <p:ph idx="13" type="pic"/>
          </p:nvPr>
        </p:nvSpPr>
        <p:spPr>
          <a:xfrm>
            <a:off x="4598749"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0" name="Google Shape;210;p11"/>
          <p:cNvSpPr/>
          <p:nvPr>
            <p:ph idx="14" type="pic"/>
          </p:nvPr>
        </p:nvSpPr>
        <p:spPr>
          <a:xfrm>
            <a:off x="812401" y="-306475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1" name="Google Shape;211;p11"/>
          <p:cNvSpPr/>
          <p:nvPr>
            <p:ph idx="15" type="pic"/>
          </p:nvPr>
        </p:nvSpPr>
        <p:spPr>
          <a:xfrm>
            <a:off x="-1169536" y="271441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2" name="Google Shape;212;p11"/>
          <p:cNvSpPr/>
          <p:nvPr>
            <p:ph idx="16" type="pic"/>
          </p:nvPr>
        </p:nvSpPr>
        <p:spPr>
          <a:xfrm>
            <a:off x="771625" y="4635087"/>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3" name="Google Shape;213;p11"/>
          <p:cNvSpPr/>
          <p:nvPr>
            <p:ph idx="17" type="pic"/>
          </p:nvPr>
        </p:nvSpPr>
        <p:spPr>
          <a:xfrm>
            <a:off x="-3055931" y="78531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214" name="Shape 214"/>
        <p:cNvGrpSpPr/>
        <p:nvPr/>
      </p:nvGrpSpPr>
      <p:grpSpPr>
        <a:xfrm>
          <a:off x="0" y="0"/>
          <a:ext cx="0" cy="0"/>
          <a:chOff x="0" y="0"/>
          <a:chExt cx="0" cy="0"/>
        </a:xfrm>
      </p:grpSpPr>
      <p:sp>
        <p:nvSpPr>
          <p:cNvPr id="215" name="Google Shape;215;p12"/>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216" name="Google Shape;216;p12"/>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217" name="Google Shape;217;p12"/>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218" name="Google Shape;218;p12"/>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219" name="Google Shape;219;p12"/>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220" name="Google Shape;220;p12"/>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221" name="Google Shape;221;p12"/>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222" name="Google Shape;222;p12"/>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223" name="Google Shape;223;p12"/>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24" name="Google Shape;224;p1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25" name="Shape 225"/>
        <p:cNvGrpSpPr/>
        <p:nvPr/>
      </p:nvGrpSpPr>
      <p:grpSpPr>
        <a:xfrm>
          <a:off x="0" y="0"/>
          <a:ext cx="0" cy="0"/>
          <a:chOff x="0" y="0"/>
          <a:chExt cx="0" cy="0"/>
        </a:xfrm>
      </p:grpSpPr>
      <p:sp>
        <p:nvSpPr>
          <p:cNvPr id="226" name="Google Shape;226;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7" name="Google Shape;227;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8" name="Google Shape;228;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29" name="Google Shape;229;p13"/>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230" name="Google Shape;230;p13"/>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31" name="Google Shape;231;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232" name="Shape 232"/>
        <p:cNvGrpSpPr/>
        <p:nvPr/>
      </p:nvGrpSpPr>
      <p:grpSpPr>
        <a:xfrm>
          <a:off x="0" y="0"/>
          <a:ext cx="0" cy="0"/>
          <a:chOff x="0" y="0"/>
          <a:chExt cx="0" cy="0"/>
        </a:xfrm>
      </p:grpSpPr>
      <p:sp>
        <p:nvSpPr>
          <p:cNvPr id="233" name="Google Shape;233;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4" name="Google Shape;234;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5" name="Google Shape;235;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36" name="Google Shape;236;p14"/>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237" name="Google Shape;237;p14"/>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White)" showMasterSp="0">
  <p:cSld name="3_Title Slide 1 (White)">
    <p:bg>
      <p:bgPr>
        <a:solidFill>
          <a:schemeClr val="lt1"/>
        </a:solidFill>
      </p:bgPr>
    </p:bg>
    <p:spTree>
      <p:nvGrpSpPr>
        <p:cNvPr id="238" name="Shape 238"/>
        <p:cNvGrpSpPr/>
        <p:nvPr/>
      </p:nvGrpSpPr>
      <p:grpSpPr>
        <a:xfrm>
          <a:off x="0" y="0"/>
          <a:ext cx="0" cy="0"/>
          <a:chOff x="0" y="0"/>
          <a:chExt cx="0" cy="0"/>
        </a:xfrm>
      </p:grpSpPr>
      <p:sp>
        <p:nvSpPr>
          <p:cNvPr id="239" name="Google Shape;239;p17"/>
          <p:cNvSpPr/>
          <p:nvPr>
            <p:ph idx="2" type="pic"/>
          </p:nvPr>
        </p:nvSpPr>
        <p:spPr>
          <a:xfrm>
            <a:off x="-2787603"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0" name="Google Shape;240;p17"/>
          <p:cNvSpPr/>
          <p:nvPr>
            <p:ph idx="3" type="pic"/>
          </p:nvPr>
        </p:nvSpPr>
        <p:spPr>
          <a:xfrm>
            <a:off x="-846443"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1" name="Google Shape;241;p17"/>
          <p:cNvSpPr/>
          <p:nvPr>
            <p:ph idx="4" type="pic"/>
          </p:nvPr>
        </p:nvSpPr>
        <p:spPr>
          <a:xfrm>
            <a:off x="10557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2" name="Google Shape;242;p17"/>
          <p:cNvSpPr/>
          <p:nvPr>
            <p:ph idx="5" type="pic"/>
          </p:nvPr>
        </p:nvSpPr>
        <p:spPr>
          <a:xfrm>
            <a:off x="-84584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3" name="Google Shape;243;p17"/>
          <p:cNvSpPr/>
          <p:nvPr>
            <p:ph idx="6" type="pic"/>
          </p:nvPr>
        </p:nvSpPr>
        <p:spPr>
          <a:xfrm>
            <a:off x="10953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4" name="Google Shape;244;p17"/>
          <p:cNvSpPr/>
          <p:nvPr>
            <p:ph idx="7" type="pic"/>
          </p:nvPr>
        </p:nvSpPr>
        <p:spPr>
          <a:xfrm>
            <a:off x="-2789891"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5" name="Google Shape;245;p17"/>
          <p:cNvSpPr/>
          <p:nvPr>
            <p:ph idx="8" type="pic"/>
          </p:nvPr>
        </p:nvSpPr>
        <p:spPr>
          <a:xfrm>
            <a:off x="-887651"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6" name="Google Shape;246;p17"/>
          <p:cNvSpPr txBox="1"/>
          <p:nvPr>
            <p:ph idx="1" type="body"/>
          </p:nvPr>
        </p:nvSpPr>
        <p:spPr>
          <a:xfrm>
            <a:off x="4972049" y="504458"/>
            <a:ext cx="3899400" cy="4324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300"/>
              <a:buNone/>
              <a:defRPr sz="2300"/>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White)" showMasterSp="0">
  <p:cSld name="4_Title Slide 1 (White)">
    <p:bg>
      <p:bgPr>
        <a:solidFill>
          <a:schemeClr val="lt1"/>
        </a:solidFill>
      </p:bgPr>
    </p:bg>
    <p:spTree>
      <p:nvGrpSpPr>
        <p:cNvPr id="247" name="Shape 247"/>
        <p:cNvGrpSpPr/>
        <p:nvPr/>
      </p:nvGrpSpPr>
      <p:grpSpPr>
        <a:xfrm>
          <a:off x="0" y="0"/>
          <a:ext cx="0" cy="0"/>
          <a:chOff x="0" y="0"/>
          <a:chExt cx="0" cy="0"/>
        </a:xfrm>
      </p:grpSpPr>
      <p:sp>
        <p:nvSpPr>
          <p:cNvPr id="248" name="Google Shape;248;p18"/>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9" name="Google Shape;249;p18"/>
          <p:cNvSpPr/>
          <p:nvPr/>
        </p:nvSpPr>
        <p:spPr>
          <a:xfrm rot="-2700000">
            <a:off x="-5338082" y="1872214"/>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0" name="Google Shape;250;p18"/>
          <p:cNvSpPr/>
          <p:nvPr/>
        </p:nvSpPr>
        <p:spPr>
          <a:xfrm rot="-2700000">
            <a:off x="8188334" y="-2638289"/>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1" name="Google Shape;251;p18"/>
          <p:cNvSpPr/>
          <p:nvPr>
            <p:ph idx="2" type="pic"/>
          </p:nvPr>
        </p:nvSpPr>
        <p:spPr>
          <a:xfrm>
            <a:off x="2448836" y="648445"/>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52" name="Google Shape;252;p18"/>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53" name="Shape 253"/>
        <p:cNvGrpSpPr/>
        <p:nvPr/>
      </p:nvGrpSpPr>
      <p:grpSpPr>
        <a:xfrm>
          <a:off x="0" y="0"/>
          <a:ext cx="0" cy="0"/>
          <a:chOff x="0" y="0"/>
          <a:chExt cx="0" cy="0"/>
        </a:xfrm>
      </p:grpSpPr>
      <p:sp>
        <p:nvSpPr>
          <p:cNvPr id="254" name="Google Shape;254;p19"/>
          <p:cNvSpPr/>
          <p:nvPr/>
        </p:nvSpPr>
        <p:spPr>
          <a:xfrm>
            <a:off x="0" y="0"/>
            <a:ext cx="9144000" cy="23847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5" name="Google Shape;255;p19"/>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19"/>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7" name="Google Shape;257;p19"/>
          <p:cNvSpPr txBox="1"/>
          <p:nvPr>
            <p:ph idx="3" type="body"/>
          </p:nvPr>
        </p:nvSpPr>
        <p:spPr>
          <a:xfrm>
            <a:off x="270272" y="297656"/>
            <a:ext cx="8599800" cy="1924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White)" showMasterSp="0">
  <p:cSld name="5_Title Slide 1 (White)">
    <p:bg>
      <p:bgPr>
        <a:solidFill>
          <a:schemeClr val="lt1"/>
        </a:solidFill>
      </p:bgPr>
    </p:bg>
    <p:spTree>
      <p:nvGrpSpPr>
        <p:cNvPr id="258" name="Shape 258"/>
        <p:cNvGrpSpPr/>
        <p:nvPr/>
      </p:nvGrpSpPr>
      <p:grpSpPr>
        <a:xfrm>
          <a:off x="0" y="0"/>
          <a:ext cx="0" cy="0"/>
          <a:chOff x="0" y="0"/>
          <a:chExt cx="0" cy="0"/>
        </a:xfrm>
      </p:grpSpPr>
      <p:sp>
        <p:nvSpPr>
          <p:cNvPr id="259" name="Google Shape;259;p20"/>
          <p:cNvSpPr/>
          <p:nvPr/>
        </p:nvSpPr>
        <p:spPr>
          <a:xfrm rot="-2700000">
            <a:off x="-799402" y="-145242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0" name="Google Shape;260;p20"/>
          <p:cNvSpPr/>
          <p:nvPr/>
        </p:nvSpPr>
        <p:spPr>
          <a:xfrm rot="-2700000">
            <a:off x="-5338082" y="3058076"/>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1" name="Google Shape;261;p20"/>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2" name="Google Shape;262;p20"/>
          <p:cNvSpPr/>
          <p:nvPr>
            <p:ph idx="2" type="pic"/>
          </p:nvPr>
        </p:nvSpPr>
        <p:spPr>
          <a:xfrm>
            <a:off x="2448836" y="1834307"/>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63" name="Google Shape;263;p20"/>
          <p:cNvSpPr/>
          <p:nvPr/>
        </p:nvSpPr>
        <p:spPr>
          <a:xfrm rot="-2700000">
            <a:off x="3672748" y="-596293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4" name="Google Shape;264;p20"/>
          <p:cNvSpPr txBox="1"/>
          <p:nvPr>
            <p:ph idx="1" type="body"/>
          </p:nvPr>
        </p:nvSpPr>
        <p:spPr>
          <a:xfrm>
            <a:off x="270272" y="314325"/>
            <a:ext cx="4230300" cy="1428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lt1"/>
              </a:buClr>
              <a:buSzPts val="1500"/>
              <a:buFont typeface="Arial"/>
              <a:buNone/>
              <a:defRPr sz="1500">
                <a:solidFill>
                  <a:schemeClr val="lt1"/>
                </a:solidFill>
              </a:defRPr>
            </a:lvl4pPr>
            <a:lvl5pPr indent="-228600" lvl="4" marL="2286000" algn="l">
              <a:lnSpc>
                <a:spcPct val="100000"/>
              </a:lnSpc>
              <a:spcBef>
                <a:spcPts val="500"/>
              </a:spcBef>
              <a:spcAft>
                <a:spcPts val="0"/>
              </a:spcAft>
              <a:buClr>
                <a:schemeClr val="lt1"/>
              </a:buClr>
              <a:buSzPts val="1500"/>
              <a:buFont typeface="Arial"/>
              <a:buNone/>
              <a:defRPr sz="1500">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65" name="Shape 265"/>
        <p:cNvGrpSpPr/>
        <p:nvPr/>
      </p:nvGrpSpPr>
      <p:grpSpPr>
        <a:xfrm>
          <a:off x="0" y="0"/>
          <a:ext cx="0" cy="0"/>
          <a:chOff x="0" y="0"/>
          <a:chExt cx="0" cy="0"/>
        </a:xfrm>
      </p:grpSpPr>
      <p:sp>
        <p:nvSpPr>
          <p:cNvPr id="266" name="Google Shape;266;p2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1"/>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1500"/>
              <a:buNone/>
              <a:defRPr sz="15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1"/>
          <p:cNvSpPr/>
          <p:nvPr/>
        </p:nvSpPr>
        <p:spPr>
          <a:xfrm>
            <a:off x="4643438" y="0"/>
            <a:ext cx="4500600" cy="4590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9" name="Google Shape;269;p21"/>
          <p:cNvSpPr txBox="1"/>
          <p:nvPr>
            <p:ph idx="3" type="body"/>
          </p:nvPr>
        </p:nvSpPr>
        <p:spPr>
          <a:xfrm>
            <a:off x="4811316" y="1282304"/>
            <a:ext cx="4059900" cy="3012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270" name="Shape 270"/>
        <p:cNvGrpSpPr/>
        <p:nvPr/>
      </p:nvGrpSpPr>
      <p:grpSpPr>
        <a:xfrm>
          <a:off x="0" y="0"/>
          <a:ext cx="0" cy="0"/>
          <a:chOff x="0" y="0"/>
          <a:chExt cx="0" cy="0"/>
        </a:xfrm>
      </p:grpSpPr>
      <p:sp>
        <p:nvSpPr>
          <p:cNvPr id="271" name="Google Shape;271;p2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3"/>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3"/>
          <p:cNvSpPr/>
          <p:nvPr>
            <p:ph idx="3" type="pic"/>
          </p:nvPr>
        </p:nvSpPr>
        <p:spPr>
          <a:xfrm>
            <a:off x="0" y="0"/>
            <a:ext cx="9144000" cy="23847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x Content (7)">
  <p:cSld name="Title and 3 x Content (7)">
    <p:spTree>
      <p:nvGrpSpPr>
        <p:cNvPr id="274" name="Shape 274"/>
        <p:cNvGrpSpPr/>
        <p:nvPr/>
      </p:nvGrpSpPr>
      <p:grpSpPr>
        <a:xfrm>
          <a:off x="0" y="0"/>
          <a:ext cx="0" cy="0"/>
          <a:chOff x="0" y="0"/>
          <a:chExt cx="0" cy="0"/>
        </a:xfrm>
      </p:grpSpPr>
      <p:sp>
        <p:nvSpPr>
          <p:cNvPr id="275" name="Google Shape;275;p25"/>
          <p:cNvSpPr txBox="1"/>
          <p:nvPr>
            <p:ph idx="1" type="body"/>
          </p:nvPr>
        </p:nvSpPr>
        <p:spPr>
          <a:xfrm>
            <a:off x="269998"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 type="body"/>
          </p:nvPr>
        </p:nvSpPr>
        <p:spPr>
          <a:xfrm>
            <a:off x="3188494"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7" name="Google Shape;277;p25"/>
          <p:cNvSpPr txBox="1"/>
          <p:nvPr>
            <p:ph idx="3" type="body"/>
          </p:nvPr>
        </p:nvSpPr>
        <p:spPr>
          <a:xfrm>
            <a:off x="6106990" y="1281113"/>
            <a:ext cx="27579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8" name="Google Shape;278;p2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9" name="Google Shape;279;p25"/>
          <p:cNvSpPr txBox="1"/>
          <p:nvPr>
            <p:ph idx="4"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5"/>
          <p:cNvSpPr txBox="1"/>
          <p:nvPr>
            <p:ph idx="5"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x Content">
  <p:cSld name="Title and 4 x Content">
    <p:spTree>
      <p:nvGrpSpPr>
        <p:cNvPr id="281" name="Shape 281"/>
        <p:cNvGrpSpPr/>
        <p:nvPr/>
      </p:nvGrpSpPr>
      <p:grpSpPr>
        <a:xfrm>
          <a:off x="0" y="0"/>
          <a:ext cx="0" cy="0"/>
          <a:chOff x="0" y="0"/>
          <a:chExt cx="0" cy="0"/>
        </a:xfrm>
      </p:grpSpPr>
      <p:sp>
        <p:nvSpPr>
          <p:cNvPr id="282" name="Google Shape;282;p26"/>
          <p:cNvSpPr txBox="1"/>
          <p:nvPr>
            <p:ph idx="1" type="body"/>
          </p:nvPr>
        </p:nvSpPr>
        <p:spPr>
          <a:xfrm>
            <a:off x="269998"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2" type="body"/>
          </p:nvPr>
        </p:nvSpPr>
        <p:spPr>
          <a:xfrm>
            <a:off x="2459831"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idx="3" type="body"/>
          </p:nvPr>
        </p:nvSpPr>
        <p:spPr>
          <a:xfrm>
            <a:off x="464966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5" name="Google Shape;285;p26"/>
          <p:cNvSpPr txBox="1"/>
          <p:nvPr>
            <p:ph idx="4" type="body"/>
          </p:nvPr>
        </p:nvSpPr>
        <p:spPr>
          <a:xfrm>
            <a:off x="682918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7" name="Google Shape;287;p26"/>
          <p:cNvSpPr txBox="1"/>
          <p:nvPr>
            <p:ph idx="5"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6"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89" name="Shape 289"/>
        <p:cNvGrpSpPr/>
        <p:nvPr/>
      </p:nvGrpSpPr>
      <p:grpSpPr>
        <a:xfrm>
          <a:off x="0" y="0"/>
          <a:ext cx="0" cy="0"/>
          <a:chOff x="0" y="0"/>
          <a:chExt cx="0" cy="0"/>
        </a:xfrm>
      </p:grpSpPr>
      <p:sp>
        <p:nvSpPr>
          <p:cNvPr id="290" name="Google Shape;290;p27"/>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7"/>
          <p:cNvSpPr txBox="1"/>
          <p:nvPr>
            <p:ph type="title"/>
          </p:nvPr>
        </p:nvSpPr>
        <p:spPr>
          <a:xfrm>
            <a:off x="269999" y="323038"/>
            <a:ext cx="42306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2" name="Google Shape;292;p27"/>
          <p:cNvSpPr txBox="1"/>
          <p:nvPr>
            <p:ph idx="2" type="body"/>
          </p:nvPr>
        </p:nvSpPr>
        <p:spPr>
          <a:xfrm>
            <a:off x="267892" y="682226"/>
            <a:ext cx="42303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7"/>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2300"/>
              <a:buNone/>
              <a:defRPr sz="23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7"/>
          <p:cNvSpPr/>
          <p:nvPr>
            <p:ph idx="4" type="pic"/>
          </p:nvPr>
        </p:nvSpPr>
        <p:spPr>
          <a:xfrm>
            <a:off x="4643438" y="0"/>
            <a:ext cx="4500600" cy="45900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95" name="Shape 295"/>
        <p:cNvGrpSpPr/>
        <p:nvPr/>
      </p:nvGrpSpPr>
      <p:grpSpPr>
        <a:xfrm>
          <a:off x="0" y="0"/>
          <a:ext cx="0" cy="0"/>
          <a:chOff x="0" y="0"/>
          <a:chExt cx="0" cy="0"/>
        </a:xfrm>
      </p:grpSpPr>
      <p:sp>
        <p:nvSpPr>
          <p:cNvPr id="296" name="Google Shape;296;p28"/>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7" name="Google Shape;297;p28"/>
          <p:cNvSpPr txBox="1"/>
          <p:nvPr>
            <p:ph idx="1"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8" name="Google Shape;298;p28"/>
          <p:cNvSpPr txBox="1"/>
          <p:nvPr>
            <p:ph idx="2"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White)" showMasterSp="0">
  <p:cSld name="Title Slide 1 (White)">
    <p:bg>
      <p:bgPr>
        <a:solidFill>
          <a:schemeClr val="lt1"/>
        </a:solidFill>
      </p:bgPr>
    </p:bg>
    <p:spTree>
      <p:nvGrpSpPr>
        <p:cNvPr id="299" name="Shape 299"/>
        <p:cNvGrpSpPr/>
        <p:nvPr/>
      </p:nvGrpSpPr>
      <p:grpSpPr>
        <a:xfrm>
          <a:off x="0" y="0"/>
          <a:ext cx="0" cy="0"/>
          <a:chOff x="0" y="0"/>
          <a:chExt cx="0" cy="0"/>
        </a:xfrm>
      </p:grpSpPr>
      <p:sp>
        <p:nvSpPr>
          <p:cNvPr id="300" name="Google Shape;300;p29"/>
          <p:cNvSpPr txBox="1"/>
          <p:nvPr>
            <p:ph type="ctrTitle"/>
          </p:nvPr>
        </p:nvSpPr>
        <p:spPr>
          <a:xfrm>
            <a:off x="5372099" y="853678"/>
            <a:ext cx="3499200" cy="1340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1" name="Google Shape;301;p29"/>
          <p:cNvSpPr txBox="1"/>
          <p:nvPr>
            <p:ph idx="1" type="subTitle"/>
          </p:nvPr>
        </p:nvSpPr>
        <p:spPr>
          <a:xfrm>
            <a:off x="5372099" y="2360176"/>
            <a:ext cx="3499200" cy="14118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700"/>
              <a:buNone/>
              <a:defRPr b="0"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1 (White)" showMasterSp="0">
  <p:cSld name="7_Title Slide 1 (White)">
    <p:bg>
      <p:bgPr>
        <a:solidFill>
          <a:schemeClr val="lt1"/>
        </a:solidFill>
      </p:bgPr>
    </p:bg>
    <p:spTree>
      <p:nvGrpSpPr>
        <p:cNvPr id="302" name="Shape 302"/>
        <p:cNvGrpSpPr/>
        <p:nvPr/>
      </p:nvGrpSpPr>
      <p:grpSpPr>
        <a:xfrm>
          <a:off x="0" y="0"/>
          <a:ext cx="0" cy="0"/>
          <a:chOff x="0" y="0"/>
          <a:chExt cx="0" cy="0"/>
        </a:xfrm>
      </p:grpSpPr>
      <p:sp>
        <p:nvSpPr>
          <p:cNvPr id="303" name="Google Shape;303;p30"/>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04" name="Google Shape;304;p30"/>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5" name="Google Shape;305;p30"/>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1500"/>
              <a:buNone/>
              <a:defRPr sz="15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30"/>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White)" showMasterSp="0">
  <p:cSld name="8_Title Slide 1 (White)">
    <p:bg>
      <p:bgPr>
        <a:solidFill>
          <a:schemeClr val="lt1"/>
        </a:solidFill>
      </p:bgPr>
    </p:bg>
    <p:spTree>
      <p:nvGrpSpPr>
        <p:cNvPr id="307" name="Shape 307"/>
        <p:cNvGrpSpPr/>
        <p:nvPr/>
      </p:nvGrpSpPr>
      <p:grpSpPr>
        <a:xfrm>
          <a:off x="0" y="0"/>
          <a:ext cx="0" cy="0"/>
          <a:chOff x="0" y="0"/>
          <a:chExt cx="0" cy="0"/>
        </a:xfrm>
      </p:grpSpPr>
      <p:sp>
        <p:nvSpPr>
          <p:cNvPr id="308" name="Google Shape;308;p31"/>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2"/>
              </a:buClr>
              <a:buSzPts val="1500"/>
              <a:buNone/>
              <a:defRPr sz="15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31"/>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0" name="Google Shape;310;p31"/>
          <p:cNvSpPr/>
          <p:nvPr/>
        </p:nvSpPr>
        <p:spPr>
          <a:xfrm rot="-2700000">
            <a:off x="3672749" y="305807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11" name="Shape 311"/>
        <p:cNvGrpSpPr/>
        <p:nvPr/>
      </p:nvGrpSpPr>
      <p:grpSpPr>
        <a:xfrm>
          <a:off x="0" y="0"/>
          <a:ext cx="0" cy="0"/>
          <a:chOff x="0" y="0"/>
          <a:chExt cx="0" cy="0"/>
        </a:xfrm>
      </p:grpSpPr>
      <p:sp>
        <p:nvSpPr>
          <p:cNvPr id="312" name="Google Shape;312;p32"/>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3" name="Google Shape;313;p3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32"/>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15" name="Google Shape;315;p32"/>
          <p:cNvPicPr preferRelativeResize="0"/>
          <p:nvPr/>
        </p:nvPicPr>
        <p:blipFill rotWithShape="1">
          <a:blip r:embed="rId2">
            <a:alphaModFix/>
          </a:blip>
          <a:srcRect b="166" l="0" r="0" t="168"/>
          <a:stretch/>
        </p:blipFill>
        <p:spPr>
          <a:xfrm>
            <a:off x="0" y="4294701"/>
            <a:ext cx="9134476" cy="847725"/>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16" name="Shape 316"/>
        <p:cNvGrpSpPr/>
        <p:nvPr/>
      </p:nvGrpSpPr>
      <p:grpSpPr>
        <a:xfrm>
          <a:off x="0" y="0"/>
          <a:ext cx="0" cy="0"/>
          <a:chOff x="0" y="0"/>
          <a:chExt cx="0" cy="0"/>
        </a:xfrm>
      </p:grpSpPr>
      <p:sp>
        <p:nvSpPr>
          <p:cNvPr id="317" name="Google Shape;317;p33"/>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8" name="Google Shape;318;p3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33"/>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0" name="Google Shape;320;p33"/>
          <p:cNvPicPr preferRelativeResize="0"/>
          <p:nvPr/>
        </p:nvPicPr>
        <p:blipFill rotWithShape="1">
          <a:blip r:embed="rId2">
            <a:alphaModFix/>
          </a:blip>
          <a:srcRect b="166" l="0" r="0" t="168"/>
          <a:stretch/>
        </p:blipFill>
        <p:spPr>
          <a:xfrm>
            <a:off x="0" y="4295775"/>
            <a:ext cx="9134476" cy="84772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321" name="Shape 321"/>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1 (White)" showMasterSp="0">
  <p:cSld name="1_Title Slide 1 (White)">
    <p:bg>
      <p:bgPr>
        <a:solidFill>
          <a:schemeClr val="lt1"/>
        </a:solidFill>
      </p:bgPr>
    </p:bg>
    <p:spTree>
      <p:nvGrpSpPr>
        <p:cNvPr id="322" name="Shape 322"/>
        <p:cNvGrpSpPr/>
        <p:nvPr/>
      </p:nvGrpSpPr>
      <p:grpSpPr>
        <a:xfrm>
          <a:off x="0" y="0"/>
          <a:ext cx="0" cy="0"/>
          <a:chOff x="0" y="0"/>
          <a:chExt cx="0" cy="0"/>
        </a:xfrm>
      </p:grpSpPr>
      <p:sp>
        <p:nvSpPr>
          <p:cNvPr id="323" name="Google Shape;323;p35"/>
          <p:cNvSpPr/>
          <p:nvPr>
            <p:ph idx="2" type="pic"/>
          </p:nvPr>
        </p:nvSpPr>
        <p:spPr>
          <a:xfrm>
            <a:off x="-4987" y="643"/>
            <a:ext cx="9150000" cy="5142900"/>
          </a:xfrm>
          <a:prstGeom prst="rect">
            <a:avLst/>
          </a:prstGeom>
          <a:noFill/>
          <a:ln>
            <a:noFill/>
          </a:ln>
        </p:spPr>
        <p:txBody>
          <a:bodyPr anchorCtr="0" anchor="ctr" bIns="0" lIns="0" spcFirstLastPara="1" rIns="0" wrap="square" tIns="0">
            <a:noAutofit/>
          </a:bodyPr>
          <a:lstStyle>
            <a:lvl1pPr lvl="0" marR="0" rtl="0" algn="ctr">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24" name="Google Shape;324;p35"/>
          <p:cNvSpPr txBox="1"/>
          <p:nvPr>
            <p:ph type="ctrTitle"/>
          </p:nvPr>
        </p:nvSpPr>
        <p:spPr>
          <a:xfrm>
            <a:off x="270000" y="2884573"/>
            <a:ext cx="8600100" cy="857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35"/>
          <p:cNvSpPr txBox="1"/>
          <p:nvPr>
            <p:ph idx="1" type="subTitle"/>
          </p:nvPr>
        </p:nvSpPr>
        <p:spPr>
          <a:xfrm>
            <a:off x="270000" y="3741823"/>
            <a:ext cx="8600100" cy="844200"/>
          </a:xfrm>
          <a:prstGeom prst="rect">
            <a:avLst/>
          </a:prstGeom>
          <a:noFill/>
          <a:ln>
            <a:noFill/>
          </a:ln>
        </p:spPr>
        <p:txBody>
          <a:bodyPr anchorCtr="0" anchor="t" bIns="0" lIns="0" spcFirstLastPara="1" rIns="0" wrap="square" tIns="0">
            <a:noAutofit/>
          </a:bodyPr>
          <a:lstStyle>
            <a:lvl1pPr lvl="0" algn="l">
              <a:lnSpc>
                <a:spcPct val="100000"/>
              </a:lnSpc>
              <a:spcBef>
                <a:spcPts val="200"/>
              </a:spcBef>
              <a:spcAft>
                <a:spcPts val="0"/>
              </a:spcAft>
              <a:buClr>
                <a:schemeClr val="dk1"/>
              </a:buClr>
              <a:buSzPts val="1700"/>
              <a:buNone/>
              <a:defRPr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3.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6.xml"/><Relationship Id="rId22" Type="http://schemas.openxmlformats.org/officeDocument/2006/relationships/slideLayout" Target="../slideLayouts/slideLayout48.xml"/><Relationship Id="rId21" Type="http://schemas.openxmlformats.org/officeDocument/2006/relationships/slideLayout" Target="../slideLayouts/slideLayout47.xml"/><Relationship Id="rId24" Type="http://schemas.openxmlformats.org/officeDocument/2006/relationships/slideLayout" Target="../slideLayouts/slideLayout50.xml"/><Relationship Id="rId23" Type="http://schemas.openxmlformats.org/officeDocument/2006/relationships/slideLayout" Target="../slideLayouts/slideLayout49.xml"/><Relationship Id="rId1" Type="http://schemas.openxmlformats.org/officeDocument/2006/relationships/image" Target="../media/image11.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26" Type="http://schemas.openxmlformats.org/officeDocument/2006/relationships/slideLayout" Target="../slideLayouts/slideLayout52.xml"/><Relationship Id="rId25" Type="http://schemas.openxmlformats.org/officeDocument/2006/relationships/slideLayout" Target="../slideLayouts/slideLayout51.xml"/><Relationship Id="rId27" Type="http://schemas.openxmlformats.org/officeDocument/2006/relationships/theme" Target="../theme/theme1.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19" Type="http://schemas.openxmlformats.org/officeDocument/2006/relationships/slideLayout" Target="../slideLayouts/slideLayout45.xml"/><Relationship Id="rId1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9"/>
          <p:cNvSpPr txBox="1"/>
          <p:nvPr>
            <p:ph type="title"/>
          </p:nvPr>
        </p:nvSpPr>
        <p:spPr>
          <a:xfrm>
            <a:off x="269999" y="323039"/>
            <a:ext cx="8600100" cy="528300"/>
          </a:xfrm>
          <a:prstGeom prst="rect">
            <a:avLst/>
          </a:prstGeom>
          <a:noFill/>
          <a:ln>
            <a:noFill/>
          </a:ln>
        </p:spPr>
        <p:txBody>
          <a:bodyPr anchorCtr="0" anchor="t" bIns="0" lIns="0" spcFirstLastPara="1" rIns="0" wrap="square" tIns="0">
            <a:noAutofit/>
          </a:bodyPr>
          <a:lstStyle>
            <a:lvl1pPr lvl="0" marR="0" rtl="0" algn="l">
              <a:lnSpc>
                <a:spcPct val="100000"/>
              </a:lnSpc>
              <a:spcBef>
                <a:spcPts val="5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5" name="Google Shape;175;p9"/>
          <p:cNvSpPr txBox="1"/>
          <p:nvPr>
            <p:ph idx="1" type="body"/>
          </p:nvPr>
        </p:nvSpPr>
        <p:spPr>
          <a:xfrm>
            <a:off x="269999" y="1281113"/>
            <a:ext cx="8600100" cy="30027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176" name="Google Shape;176;p9"/>
          <p:cNvPicPr preferRelativeResize="0"/>
          <p:nvPr/>
        </p:nvPicPr>
        <p:blipFill rotWithShape="1">
          <a:blip r:embed="rId1">
            <a:alphaModFix/>
          </a:blip>
          <a:srcRect b="166" l="0" r="0" t="168"/>
          <a:stretch/>
        </p:blipFill>
        <p:spPr>
          <a:xfrm>
            <a:off x="0" y="4295775"/>
            <a:ext cx="9134476" cy="847725"/>
          </a:xfrm>
          <a:prstGeom prst="rect">
            <a:avLst/>
          </a:prstGeom>
          <a:noFill/>
          <a:ln>
            <a:noFill/>
          </a:ln>
        </p:spPr>
      </p:pic>
      <p:sp>
        <p:nvSpPr>
          <p:cNvPr id="177" name="Google Shape;177;p9"/>
          <p:cNvSpPr txBox="1"/>
          <p:nvPr/>
        </p:nvSpPr>
        <p:spPr>
          <a:xfrm>
            <a:off x="8143208" y="4944868"/>
            <a:ext cx="726900" cy="150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8.jpg"/><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27.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lang="en">
                <a:solidFill>
                  <a:srgbClr val="FFFFFF"/>
                </a:solidFill>
              </a:rPr>
              <a:t>OSCE</a:t>
            </a:r>
            <a:endParaRPr>
              <a:solidFill>
                <a:srgbClr val="FFFFFF"/>
              </a:solidFill>
            </a:endParaRPr>
          </a:p>
          <a:p>
            <a:pPr indent="0" lvl="0" marL="0" rtl="0" algn="ctr">
              <a:lnSpc>
                <a:spcPct val="90000"/>
              </a:lnSpc>
              <a:spcBef>
                <a:spcPts val="0"/>
              </a:spcBef>
              <a:spcAft>
                <a:spcPts val="0"/>
              </a:spcAft>
              <a:buSzPts val="4500"/>
              <a:buNone/>
            </a:pPr>
            <a:r>
              <a:rPr lang="en">
                <a:solidFill>
                  <a:srgbClr val="FFFFFF"/>
                </a:solidFill>
              </a:rPr>
              <a:t>Alginate Impressions </a:t>
            </a:r>
            <a:endParaRPr>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p:txBody>
      </p:sp>
      <p:pic>
        <p:nvPicPr>
          <p:cNvPr id="331" name="Google Shape;331;p1"/>
          <p:cNvPicPr preferRelativeResize="0"/>
          <p:nvPr/>
        </p:nvPicPr>
        <p:blipFill rotWithShape="1">
          <a:blip r:embed="rId3">
            <a:alphaModFix/>
          </a:blip>
          <a:srcRect b="0" l="0" r="0" t="0"/>
          <a:stretch/>
        </p:blipFill>
        <p:spPr>
          <a:xfrm>
            <a:off x="155300" y="3935425"/>
            <a:ext cx="2630750" cy="988575"/>
          </a:xfrm>
          <a:prstGeom prst="rect">
            <a:avLst/>
          </a:prstGeom>
          <a:noFill/>
          <a:ln>
            <a:noFill/>
          </a:ln>
        </p:spPr>
      </p:pic>
      <p:sp>
        <p:nvSpPr>
          <p:cNvPr id="332" name="Google Shape;332;p1"/>
          <p:cNvSpPr txBox="1"/>
          <p:nvPr/>
        </p:nvSpPr>
        <p:spPr>
          <a:xfrm>
            <a:off x="6477200" y="3929900"/>
            <a:ext cx="2280600" cy="91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descr="Text&#10;&#10;Description automatically generated" id="333" name="Google Shape;333;p1"/>
          <p:cNvPicPr preferRelativeResize="0"/>
          <p:nvPr/>
        </p:nvPicPr>
        <p:blipFill rotWithShape="1">
          <a:blip r:embed="rId4">
            <a:alphaModFix/>
          </a:blip>
          <a:srcRect b="0" l="0" r="0" t="0"/>
          <a:stretch/>
        </p:blipFill>
        <p:spPr>
          <a:xfrm>
            <a:off x="6187550" y="4034575"/>
            <a:ext cx="2956325" cy="932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
          <p:cNvSpPr txBox="1"/>
          <p:nvPr>
            <p:ph type="ctrTitle"/>
          </p:nvPr>
        </p:nvSpPr>
        <p:spPr>
          <a:xfrm>
            <a:off x="1143000" y="841774"/>
            <a:ext cx="6858000" cy="917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lang="en">
                <a:solidFill>
                  <a:srgbClr val="FFFFFF"/>
                </a:solidFill>
              </a:rPr>
              <a:t>MEET THE EDUCATORS</a:t>
            </a:r>
            <a:endParaRPr>
              <a:solidFill>
                <a:srgbClr val="FFFFFF"/>
              </a:solidFill>
            </a:endParaRPr>
          </a:p>
        </p:txBody>
      </p:sp>
      <p:pic>
        <p:nvPicPr>
          <p:cNvPr id="339" name="Google Shape;339;p2"/>
          <p:cNvPicPr preferRelativeResize="0"/>
          <p:nvPr/>
        </p:nvPicPr>
        <p:blipFill rotWithShape="1">
          <a:blip r:embed="rId3">
            <a:alphaModFix/>
          </a:blip>
          <a:srcRect b="0" l="-2431" r="-2357" t="4789"/>
          <a:stretch/>
        </p:blipFill>
        <p:spPr>
          <a:xfrm>
            <a:off x="1773625" y="1828563"/>
            <a:ext cx="1179349" cy="1320995"/>
          </a:xfrm>
          <a:prstGeom prst="rect">
            <a:avLst/>
          </a:prstGeom>
          <a:noFill/>
          <a:ln>
            <a:noFill/>
          </a:ln>
        </p:spPr>
      </p:pic>
      <p:pic>
        <p:nvPicPr>
          <p:cNvPr id="340" name="Google Shape;340;p2"/>
          <p:cNvPicPr preferRelativeResize="0"/>
          <p:nvPr/>
        </p:nvPicPr>
        <p:blipFill>
          <a:blip r:embed="rId4">
            <a:alphaModFix/>
          </a:blip>
          <a:stretch>
            <a:fillRect/>
          </a:stretch>
        </p:blipFill>
        <p:spPr>
          <a:xfrm>
            <a:off x="5813919" y="1911250"/>
            <a:ext cx="1111381" cy="1321002"/>
          </a:xfrm>
          <a:prstGeom prst="rect">
            <a:avLst/>
          </a:prstGeom>
          <a:noFill/>
          <a:ln>
            <a:noFill/>
          </a:ln>
        </p:spPr>
      </p:pic>
      <p:sp>
        <p:nvSpPr>
          <p:cNvPr id="341" name="Google Shape;341;p2"/>
          <p:cNvSpPr txBox="1"/>
          <p:nvPr/>
        </p:nvSpPr>
        <p:spPr>
          <a:xfrm>
            <a:off x="735850" y="3218950"/>
            <a:ext cx="348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Kim Attanasi, PhD, MS, RDH</a:t>
            </a:r>
            <a:endParaRPr/>
          </a:p>
        </p:txBody>
      </p:sp>
      <p:sp>
        <p:nvSpPr>
          <p:cNvPr id="342" name="Google Shape;342;p2"/>
          <p:cNvSpPr txBox="1"/>
          <p:nvPr/>
        </p:nvSpPr>
        <p:spPr>
          <a:xfrm>
            <a:off x="4572000" y="3232750"/>
            <a:ext cx="4256400" cy="43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2100"/>
              </a:spcAft>
              <a:buNone/>
            </a:pPr>
            <a:r>
              <a:rPr lang="en" sz="1800">
                <a:solidFill>
                  <a:schemeClr val="dk1"/>
                </a:solidFill>
              </a:rPr>
              <a:t>Aleksandra Czaplinska, BEd, BS, RDH</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
          <p:cNvSpPr txBox="1"/>
          <p:nvPr>
            <p:ph idx="1" type="body"/>
          </p:nvPr>
        </p:nvSpPr>
        <p:spPr>
          <a:xfrm>
            <a:off x="863600" y="0"/>
            <a:ext cx="8280300" cy="514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Dental Anatomy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Principles of Dental Hygiene 1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Lecture and Clinic</a:t>
            </a:r>
            <a:endParaRPr/>
          </a:p>
        </p:txBody>
      </p:sp>
      <p:sp>
        <p:nvSpPr>
          <p:cNvPr id="348" name="Google Shape;348;p3"/>
          <p:cNvSpPr txBox="1"/>
          <p:nvPr/>
        </p:nvSpPr>
        <p:spPr>
          <a:xfrm>
            <a:off x="2390450" y="335750"/>
            <a:ext cx="58284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OVERVIEW OF CONTENT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62"/>
          <p:cNvSpPr txBox="1"/>
          <p:nvPr>
            <p:ph idx="1" type="body"/>
          </p:nvPr>
        </p:nvSpPr>
        <p:spPr>
          <a:xfrm>
            <a:off x="706275" y="2211050"/>
            <a:ext cx="7016700" cy="834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2300"/>
              <a:buFont typeface="Arial"/>
              <a:buNone/>
            </a:pPr>
            <a:r>
              <a:t/>
            </a:r>
            <a:endParaRPr sz="2000"/>
          </a:p>
        </p:txBody>
      </p:sp>
      <p:sp>
        <p:nvSpPr>
          <p:cNvPr id="354" name="Google Shape;354;p62"/>
          <p:cNvSpPr txBox="1"/>
          <p:nvPr>
            <p:ph idx="2" type="body"/>
          </p:nvPr>
        </p:nvSpPr>
        <p:spPr>
          <a:xfrm>
            <a:off x="270225" y="1284042"/>
            <a:ext cx="4230300" cy="9270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2800"/>
              <a:t>Target Population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b03fd8937f_1_0"/>
          <p:cNvSpPr txBox="1"/>
          <p:nvPr>
            <p:ph idx="1" type="body"/>
          </p:nvPr>
        </p:nvSpPr>
        <p:spPr>
          <a:xfrm>
            <a:off x="690925" y="0"/>
            <a:ext cx="84531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spcBef>
                <a:spcPts val="0"/>
              </a:spcBef>
              <a:spcAft>
                <a:spcPts val="0"/>
              </a:spcAft>
              <a:buClr>
                <a:schemeClr val="dk1"/>
              </a:buClr>
              <a:buSzPts val="2300"/>
              <a:buFont typeface="Arial"/>
              <a:buNone/>
            </a:pPr>
            <a:r>
              <a:rPr lang="en">
                <a:solidFill>
                  <a:schemeClr val="dk1"/>
                </a:solidFill>
              </a:rPr>
              <a:t>First year, second semester dental hygiene students in a virtual or face-to-face setting.</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360" name="Google Shape;360;gb03fd8937f_1_0"/>
          <p:cNvSpPr txBox="1"/>
          <p:nvPr/>
        </p:nvSpPr>
        <p:spPr>
          <a:xfrm>
            <a:off x="2390450" y="335750"/>
            <a:ext cx="58284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Target Population</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63"/>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CODA Standards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
          <p:cNvSpPr txBox="1"/>
          <p:nvPr>
            <p:ph idx="1" type="body"/>
          </p:nvPr>
        </p:nvSpPr>
        <p:spPr>
          <a:xfrm>
            <a:off x="1197600" y="0"/>
            <a:ext cx="7946400" cy="5143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600"/>
              </a:spcBef>
              <a:spcAft>
                <a:spcPts val="0"/>
              </a:spcAft>
              <a:buSzPts val="2560"/>
              <a:buNone/>
            </a:pPr>
            <a:r>
              <a:t/>
            </a:r>
            <a:endParaRPr b="1">
              <a:solidFill>
                <a:schemeClr val="dk1"/>
              </a:solidFill>
            </a:endParaRPr>
          </a:p>
          <a:p>
            <a:pPr indent="0" lvl="0" marL="0" rtl="0" algn="l">
              <a:lnSpc>
                <a:spcPct val="90000"/>
              </a:lnSpc>
              <a:spcBef>
                <a:spcPts val="600"/>
              </a:spcBef>
              <a:spcAft>
                <a:spcPts val="0"/>
              </a:spcAft>
              <a:buSzPts val="2560"/>
              <a:buNone/>
            </a:pPr>
            <a:r>
              <a:t/>
            </a:r>
            <a:endParaRPr b="1">
              <a:solidFill>
                <a:schemeClr val="dk1"/>
              </a:solidFill>
            </a:endParaRPr>
          </a:p>
          <a:p>
            <a:pPr indent="0" lvl="0" marL="0" rtl="0" algn="l">
              <a:lnSpc>
                <a:spcPct val="90000"/>
              </a:lnSpc>
              <a:spcBef>
                <a:spcPts val="600"/>
              </a:spcBef>
              <a:spcAft>
                <a:spcPts val="0"/>
              </a:spcAft>
              <a:buSzPts val="2560"/>
              <a:buNone/>
            </a:pPr>
            <a:r>
              <a:t/>
            </a:r>
            <a:endParaRPr b="1">
              <a:solidFill>
                <a:schemeClr val="dk1"/>
              </a:solidFill>
            </a:endParaRPr>
          </a:p>
          <a:p>
            <a:pPr indent="0" lvl="0" marL="0" rtl="0" algn="l">
              <a:lnSpc>
                <a:spcPct val="90000"/>
              </a:lnSpc>
              <a:spcBef>
                <a:spcPts val="600"/>
              </a:spcBef>
              <a:spcAft>
                <a:spcPts val="0"/>
              </a:spcAft>
              <a:buClr>
                <a:schemeClr val="dk1"/>
              </a:buClr>
              <a:buSzPts val="2560"/>
              <a:buFont typeface="Arial"/>
              <a:buNone/>
            </a:pPr>
            <a:r>
              <a:rPr b="1" lang="en">
                <a:solidFill>
                  <a:schemeClr val="dk1"/>
                </a:solidFill>
              </a:rPr>
              <a:t>Standard 2 – Educational Program</a:t>
            </a:r>
            <a:endParaRPr>
              <a:solidFill>
                <a:schemeClr val="dk1"/>
              </a:solidFill>
            </a:endParaRPr>
          </a:p>
          <a:p>
            <a:pPr indent="-374650" lvl="0" marL="457200" rtl="0" algn="l">
              <a:lnSpc>
                <a:spcPct val="90000"/>
              </a:lnSpc>
              <a:spcBef>
                <a:spcPts val="600"/>
              </a:spcBef>
              <a:spcAft>
                <a:spcPts val="0"/>
              </a:spcAft>
              <a:buClr>
                <a:schemeClr val="dk1"/>
              </a:buClr>
              <a:buSzPts val="2300"/>
              <a:buChar char="●"/>
            </a:pPr>
            <a:r>
              <a:rPr lang="en">
                <a:solidFill>
                  <a:schemeClr val="dk1"/>
                </a:solidFill>
              </a:rPr>
              <a:t>2-8a</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2-8c</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2-8d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2-12</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2-13</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2-15</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2-18</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2-19</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2-21</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2-23</a:t>
            </a:r>
            <a:endParaRPr/>
          </a:p>
        </p:txBody>
      </p:sp>
      <p:sp>
        <p:nvSpPr>
          <p:cNvPr id="371" name="Google Shape;371;p5"/>
          <p:cNvSpPr txBox="1"/>
          <p:nvPr/>
        </p:nvSpPr>
        <p:spPr>
          <a:xfrm>
            <a:off x="2390450" y="335750"/>
            <a:ext cx="58284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CODA STANDARDS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bcaf5cfe6a_0_8"/>
          <p:cNvSpPr txBox="1"/>
          <p:nvPr>
            <p:ph idx="1" type="body"/>
          </p:nvPr>
        </p:nvSpPr>
        <p:spPr>
          <a:xfrm>
            <a:off x="370400" y="550475"/>
            <a:ext cx="8773800" cy="4593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This is a timed OSCE where students rotate through stations either virtual or in a face-to-face environment.  Students will be allowed 5 minutes per station to answer questions presented at each station. </a:t>
            </a:r>
            <a:endParaRPr>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See OSCE instructions in the resource section for additional information.</a:t>
            </a:r>
            <a:endParaRPr/>
          </a:p>
          <a:p>
            <a:pPr indent="0" lvl="0" marL="0" rtl="0" algn="l">
              <a:lnSpc>
                <a:spcPct val="100000"/>
              </a:lnSpc>
              <a:spcBef>
                <a:spcPts val="0"/>
              </a:spcBef>
              <a:spcAft>
                <a:spcPts val="0"/>
              </a:spcAft>
              <a:buSzPts val="2300"/>
              <a:buNone/>
            </a:pPr>
            <a:r>
              <a:t/>
            </a:r>
            <a:endParaRPr/>
          </a:p>
        </p:txBody>
      </p:sp>
      <p:sp>
        <p:nvSpPr>
          <p:cNvPr id="377" name="Google Shape;377;gbcaf5cfe6a_0_8"/>
          <p:cNvSpPr txBox="1"/>
          <p:nvPr/>
        </p:nvSpPr>
        <p:spPr>
          <a:xfrm>
            <a:off x="1589100" y="335750"/>
            <a:ext cx="75549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Presentation Format Overview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bcaf5cfe6a_0_172"/>
          <p:cNvSpPr txBox="1"/>
          <p:nvPr>
            <p:ph idx="1" type="body"/>
          </p:nvPr>
        </p:nvSpPr>
        <p:spPr>
          <a:xfrm>
            <a:off x="0" y="1282700"/>
            <a:ext cx="9144000" cy="37383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Microsoft PowerPoint or Google Slides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Internet connection with broadband of 3G or faster</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Computer, laptop, tablet or iPad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Highly recommended is the utilization of lockdown services, proctoring of exam via Zoom, or other security measures available with your LMS platform</a:t>
            </a:r>
            <a:endParaRPr>
              <a:solidFill>
                <a:schemeClr val="dk1"/>
              </a:solidFill>
            </a:endParaRPr>
          </a:p>
        </p:txBody>
      </p:sp>
      <p:sp>
        <p:nvSpPr>
          <p:cNvPr id="383" name="Google Shape;383;gbcaf5cfe6a_0_172"/>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Software and Equipment Requirements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Virtual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bcaf5cfe6a_0_336"/>
          <p:cNvSpPr txBox="1"/>
          <p:nvPr>
            <p:ph idx="1" type="body"/>
          </p:nvPr>
        </p:nvSpPr>
        <p:spPr>
          <a:xfrm>
            <a:off x="0" y="1244400"/>
            <a:ext cx="9144000" cy="37764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A room or space that will allow for</a:t>
            </a:r>
            <a:r>
              <a:rPr b="1" lang="en">
                <a:solidFill>
                  <a:srgbClr val="000000"/>
                </a:solidFill>
              </a:rPr>
              <a:t> 7 independent stations</a:t>
            </a:r>
            <a:r>
              <a:rPr lang="en">
                <a:solidFill>
                  <a:schemeClr val="dk1"/>
                </a:solidFill>
              </a:rPr>
              <a:t>.</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Each station will need a computer with Internet access, an area where students can sit to read each station’s information and respond to questions.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 if students will be answering question directly into a software program OR hard copy answer sheets.</a:t>
            </a:r>
            <a:endParaRPr>
              <a:solidFill>
                <a:schemeClr val="dk1"/>
              </a:solidFill>
            </a:endParaRPr>
          </a:p>
        </p:txBody>
      </p:sp>
      <p:sp>
        <p:nvSpPr>
          <p:cNvPr id="389" name="Google Shape;389;gbcaf5cfe6a_0_336"/>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Equipment Requirements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Face-to-Face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OSCE Map</a:t>
            </a:r>
            <a:endParaRPr/>
          </a:p>
        </p:txBody>
      </p:sp>
      <p:sp>
        <p:nvSpPr>
          <p:cNvPr id="395" name="Google Shape;395;p66"/>
          <p:cNvSpPr txBox="1"/>
          <p:nvPr/>
        </p:nvSpPr>
        <p:spPr>
          <a:xfrm>
            <a:off x="2267339" y="2108718"/>
            <a:ext cx="573832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800" u="none" cap="none" strike="noStrike">
                <a:solidFill>
                  <a:srgbClr val="000000"/>
                </a:solidFill>
                <a:latin typeface="Arial"/>
                <a:ea typeface="Arial"/>
                <a:cs typeface="Arial"/>
                <a:sym typeface="Arial"/>
              </a:rPr>
              <a:t>SEE EXAMPLE ON NEXT SLIDE</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67"/>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300"/>
              <a:buNone/>
            </a:pPr>
            <a:r>
              <a:rPr b="1" lang="en"/>
              <a:t>OSCE Map</a:t>
            </a:r>
            <a:endParaRPr/>
          </a:p>
        </p:txBody>
      </p:sp>
      <p:pic>
        <p:nvPicPr>
          <p:cNvPr id="401" name="Google Shape;401;p67"/>
          <p:cNvPicPr preferRelativeResize="0"/>
          <p:nvPr/>
        </p:nvPicPr>
        <p:blipFill>
          <a:blip r:embed="rId3">
            <a:alphaModFix/>
          </a:blip>
          <a:stretch>
            <a:fillRect/>
          </a:stretch>
        </p:blipFill>
        <p:spPr>
          <a:xfrm>
            <a:off x="0" y="1473950"/>
            <a:ext cx="8839201" cy="3040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8"/>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407" name="Google Shape;407;p68"/>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OSCE Stations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9"/>
          <p:cNvSpPr txBox="1"/>
          <p:nvPr>
            <p:ph idx="1" type="body"/>
          </p:nvPr>
        </p:nvSpPr>
        <p:spPr>
          <a:xfrm>
            <a:off x="29475" y="0"/>
            <a:ext cx="90204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chemeClr val="dk1"/>
                </a:solidFill>
              </a:rPr>
              <a:t>This OSCE focuses on Alginate impressions. You have 10 minutes to review the OSCE. Once 10 minutes are up, you will move forward to your first assigned station.</a:t>
            </a:r>
            <a:endParaRPr>
              <a:solidFill>
                <a:schemeClr val="dk1"/>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413" name="Google Shape;413;p69"/>
          <p:cNvSpPr txBox="1"/>
          <p:nvPr/>
        </p:nvSpPr>
        <p:spPr>
          <a:xfrm>
            <a:off x="1490025" y="335750"/>
            <a:ext cx="7653900" cy="518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1- </a:t>
            </a:r>
            <a:r>
              <a:rPr b="1" lang="en" sz="2800"/>
              <a:t>Introduction to OSCE</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Instructions to the Students</a:t>
            </a:r>
            <a:endParaRPr b="1" sz="2800"/>
          </a:p>
        </p:txBody>
      </p:sp>
      <p:pic>
        <p:nvPicPr>
          <p:cNvPr id="414" name="Google Shape;414;p69"/>
          <p:cNvPicPr preferRelativeResize="0"/>
          <p:nvPr/>
        </p:nvPicPr>
        <p:blipFill>
          <a:blip r:embed="rId3">
            <a:alphaModFix/>
          </a:blip>
          <a:stretch>
            <a:fillRect/>
          </a:stretch>
        </p:blipFill>
        <p:spPr>
          <a:xfrm>
            <a:off x="100913" y="2423800"/>
            <a:ext cx="9085076" cy="2677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gbd45d2faa1_1_0"/>
          <p:cNvSpPr txBox="1"/>
          <p:nvPr>
            <p:ph idx="1" type="body"/>
          </p:nvPr>
        </p:nvSpPr>
        <p:spPr>
          <a:xfrm>
            <a:off x="117850" y="0"/>
            <a:ext cx="89148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rPr lang="en" sz="2200">
                <a:solidFill>
                  <a:srgbClr val="000000"/>
                </a:solidFill>
              </a:rPr>
              <a:t>Carefully read the information presented for this station and then answer the one question presented at this station. Always be mindful that you will have 5 minutes to complete this station.</a:t>
            </a:r>
            <a:endParaRPr sz="2200">
              <a:solidFill>
                <a:srgbClr val="000000"/>
              </a:solidFill>
            </a:endParaRPr>
          </a:p>
          <a:p>
            <a:pPr indent="0" lvl="0" marL="0" rtl="0" algn="l">
              <a:spcBef>
                <a:spcPts val="0"/>
              </a:spcBef>
              <a:spcAft>
                <a:spcPts val="0"/>
              </a:spcAft>
              <a:buSzPts val="2300"/>
              <a:buNone/>
            </a:pPr>
            <a:r>
              <a:t/>
            </a:r>
            <a:endParaRPr sz="2200">
              <a:solidFill>
                <a:srgbClr val="000000"/>
              </a:solidFill>
            </a:endParaRPr>
          </a:p>
          <a:p>
            <a:pPr indent="0" lvl="0" marL="0" rtl="0" algn="l">
              <a:spcBef>
                <a:spcPts val="0"/>
              </a:spcBef>
              <a:spcAft>
                <a:spcPts val="0"/>
              </a:spcAft>
              <a:buSzPts val="2300"/>
              <a:buNone/>
            </a:pPr>
            <a:r>
              <a:rPr lang="en" sz="2100">
                <a:solidFill>
                  <a:schemeClr val="dk1"/>
                </a:solidFill>
              </a:rPr>
              <a:t>Based upon the Medical History and Intraoral findings located on the next slide, please explain the rationale for taking alginate impressions on this patient</a:t>
            </a:r>
            <a:r>
              <a:rPr lang="en" sz="1500">
                <a:solidFill>
                  <a:schemeClr val="dk1"/>
                </a:solidFill>
              </a:rPr>
              <a:t>.</a:t>
            </a:r>
            <a:endParaRPr sz="22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Clr>
                <a:schemeClr val="dk1"/>
              </a:buClr>
              <a:buSzPts val="2300"/>
              <a:buFont typeface="Arial"/>
              <a:buNone/>
            </a:pPr>
            <a:r>
              <a:t/>
            </a:r>
            <a:endParaRPr sz="1100">
              <a:solidFill>
                <a:srgbClr val="000000"/>
              </a:solidFill>
            </a:endParaRPr>
          </a:p>
        </p:txBody>
      </p:sp>
      <p:sp>
        <p:nvSpPr>
          <p:cNvPr id="420" name="Google Shape;420;gbd45d2faa1_1_0"/>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Medical History</a:t>
            </a:r>
            <a:r>
              <a:rPr b="1" lang="en" sz="2800">
                <a:solidFill>
                  <a:schemeClr val="dk1"/>
                </a:solidFill>
              </a:rPr>
              <a:t>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c2d49a4d71_0_0"/>
          <p:cNvSpPr txBox="1"/>
          <p:nvPr>
            <p:ph idx="1" type="body"/>
          </p:nvPr>
        </p:nvSpPr>
        <p:spPr>
          <a:xfrm>
            <a:off x="227300" y="0"/>
            <a:ext cx="88221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spcBef>
                <a:spcPts val="0"/>
              </a:spcBef>
              <a:spcAft>
                <a:spcPts val="0"/>
              </a:spcAft>
              <a:buSzPts val="2300"/>
              <a:buNone/>
            </a:pPr>
            <a:r>
              <a:t/>
            </a:r>
            <a:endParaRPr sz="1500">
              <a:solidFill>
                <a:srgbClr val="000000"/>
              </a:solidFill>
            </a:endParaRPr>
          </a:p>
          <a:p>
            <a:pPr indent="0" lvl="0" marL="0" rtl="0" algn="l">
              <a:lnSpc>
                <a:spcPct val="100000"/>
              </a:lnSpc>
              <a:spcBef>
                <a:spcPts val="0"/>
              </a:spcBef>
              <a:spcAft>
                <a:spcPts val="0"/>
              </a:spcAft>
              <a:buSzPts val="2300"/>
              <a:buNone/>
            </a:pPr>
            <a:r>
              <a:t/>
            </a:r>
            <a:endParaRPr sz="1500">
              <a:solidFill>
                <a:srgbClr val="000000"/>
              </a:solidFill>
            </a:endParaRPr>
          </a:p>
          <a:p>
            <a:pPr indent="0" lvl="0" marL="0" rtl="0" algn="l">
              <a:lnSpc>
                <a:spcPct val="100000"/>
              </a:lnSpc>
              <a:spcBef>
                <a:spcPts val="0"/>
              </a:spcBef>
              <a:spcAft>
                <a:spcPts val="0"/>
              </a:spcAft>
              <a:buSzPts val="2300"/>
              <a:buNone/>
            </a:pPr>
            <a:r>
              <a:rPr b="1" lang="en" sz="1600">
                <a:solidFill>
                  <a:srgbClr val="000000"/>
                </a:solidFill>
              </a:rPr>
              <a:t>Patient Profile:</a:t>
            </a:r>
            <a:r>
              <a:rPr lang="en" sz="1600">
                <a:solidFill>
                  <a:srgbClr val="000000"/>
                </a:solidFill>
              </a:rPr>
              <a:t> Patient isa 70-year old Asian male, 5’8” and weighs 200 lbs. He is a retired life insurance salesman.</a:t>
            </a:r>
            <a:br>
              <a:rPr lang="en" sz="1600">
                <a:solidFill>
                  <a:srgbClr val="000000"/>
                </a:solidFill>
              </a:rPr>
            </a:br>
            <a:r>
              <a:rPr b="1" lang="en" sz="1600">
                <a:solidFill>
                  <a:srgbClr val="000000"/>
                </a:solidFill>
              </a:rPr>
              <a:t>Chief Complaint:</a:t>
            </a:r>
            <a:r>
              <a:rPr lang="en" sz="1600">
                <a:solidFill>
                  <a:srgbClr val="000000"/>
                </a:solidFill>
              </a:rPr>
              <a:t> “I am way overdue for my dental check-up.” I would like to have my teeth bleached they are very dark in color.</a:t>
            </a:r>
            <a:endParaRPr sz="1600">
              <a:solidFill>
                <a:srgbClr val="000000"/>
              </a:solidFill>
            </a:endParaRPr>
          </a:p>
          <a:p>
            <a:pPr indent="0" lvl="0" marL="0" rtl="0" algn="l">
              <a:spcBef>
                <a:spcPts val="0"/>
              </a:spcBef>
              <a:spcAft>
                <a:spcPts val="0"/>
              </a:spcAft>
              <a:buNone/>
            </a:pPr>
            <a:r>
              <a:rPr b="1" lang="en" sz="1600">
                <a:solidFill>
                  <a:srgbClr val="000000"/>
                </a:solidFill>
              </a:rPr>
              <a:t>Dental History</a:t>
            </a:r>
            <a:r>
              <a:rPr lang="en" sz="1600">
                <a:solidFill>
                  <a:srgbClr val="000000"/>
                </a:solidFill>
              </a:rPr>
              <a:t>: In previous years he received regular dental care and was on a six month-recare appointment interval.</a:t>
            </a:r>
            <a:endParaRPr sz="1600">
              <a:solidFill>
                <a:srgbClr val="000000"/>
              </a:solidFill>
            </a:endParaRPr>
          </a:p>
          <a:p>
            <a:pPr indent="0" lvl="0" marL="0" rtl="0" algn="l">
              <a:spcBef>
                <a:spcPts val="0"/>
              </a:spcBef>
              <a:spcAft>
                <a:spcPts val="0"/>
              </a:spcAft>
              <a:buSzPts val="2300"/>
              <a:buNone/>
            </a:pPr>
            <a:r>
              <a:rPr b="1" lang="en" sz="1600">
                <a:solidFill>
                  <a:srgbClr val="000000"/>
                </a:solidFill>
              </a:rPr>
              <a:t>Medical History</a:t>
            </a:r>
            <a:r>
              <a:rPr lang="en" sz="1600">
                <a:solidFill>
                  <a:srgbClr val="000000"/>
                </a:solidFill>
              </a:rPr>
              <a:t>: He reports a history of cigar smoking, hypothyroidism, Parkinson’s disease, frequent bronchitis, GERD, and occasional angina. Five years ago he had a basal cell carcinoma removed from under his right eye. His daily medications are: (Simvastatin) Zocor®, (Metoprololsuccinate) Toprol®, (Levothyroxine) Synthroid®, (Lisinopril) Zestril®, (Levodopa) Sinemet®and 81 mg aspirin. His blood pressure was recorded at 138/88.</a:t>
            </a:r>
            <a:endParaRPr sz="1600">
              <a:solidFill>
                <a:srgbClr val="000000"/>
              </a:solidFill>
            </a:endParaRPr>
          </a:p>
          <a:p>
            <a:pPr indent="0" lvl="0" marL="0" rtl="0" algn="l">
              <a:spcBef>
                <a:spcPts val="0"/>
              </a:spcBef>
              <a:spcAft>
                <a:spcPts val="0"/>
              </a:spcAft>
              <a:buClr>
                <a:schemeClr val="dk1"/>
              </a:buClr>
              <a:buSzPts val="2300"/>
              <a:buFont typeface="Arial"/>
              <a:buNone/>
            </a:pPr>
            <a:r>
              <a:rPr b="1" lang="en" sz="1600">
                <a:solidFill>
                  <a:srgbClr val="000000"/>
                </a:solidFill>
              </a:rPr>
              <a:t>Extraoral Exam</a:t>
            </a:r>
            <a:r>
              <a:rPr b="1" lang="en" sz="1300">
                <a:solidFill>
                  <a:srgbClr val="000000"/>
                </a:solidFill>
              </a:rPr>
              <a:t>ination</a:t>
            </a:r>
            <a:r>
              <a:rPr lang="en" sz="1300">
                <a:solidFill>
                  <a:srgbClr val="000000"/>
                </a:solidFill>
              </a:rPr>
              <a:t>:</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Clicking and popping was noted in each TMJ.</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Mild and inconsistent facial tremors occurred.</a:t>
            </a:r>
            <a:endParaRPr sz="1300">
              <a:solidFill>
                <a:srgbClr val="000000"/>
              </a:solidFill>
            </a:endParaRPr>
          </a:p>
          <a:p>
            <a:pPr indent="-311150" lvl="0" marL="457200" rtl="0" algn="l">
              <a:spcBef>
                <a:spcPts val="0"/>
              </a:spcBef>
              <a:spcAft>
                <a:spcPts val="0"/>
              </a:spcAft>
              <a:buClr>
                <a:srgbClr val="000000"/>
              </a:buClr>
              <a:buSzPts val="1300"/>
              <a:buChar char="●"/>
            </a:pPr>
            <a:r>
              <a:rPr lang="en" sz="1300">
                <a:solidFill>
                  <a:srgbClr val="000000"/>
                </a:solidFill>
              </a:rPr>
              <a:t>Areas of tenderness posterior cervical lymph nodes are palpable.</a:t>
            </a:r>
            <a:endParaRPr sz="1300">
              <a:solidFill>
                <a:srgbClr val="000000"/>
              </a:solidFill>
            </a:endParaRPr>
          </a:p>
        </p:txBody>
      </p:sp>
      <p:sp>
        <p:nvSpPr>
          <p:cNvPr id="426" name="Google Shape;426;gc2d49a4d71_0_0"/>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Medical History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bd45d2faa1_1_164"/>
          <p:cNvSpPr txBox="1"/>
          <p:nvPr>
            <p:ph idx="1" type="body"/>
          </p:nvPr>
        </p:nvSpPr>
        <p:spPr>
          <a:xfrm>
            <a:off x="210225" y="975350"/>
            <a:ext cx="8933700" cy="4168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Monitor students working on station #1.  A grading rubric is to be used to evaluate students’ oral and written responses. Student will need to </a:t>
            </a:r>
            <a:r>
              <a:rPr lang="en">
                <a:solidFill>
                  <a:srgbClr val="000000"/>
                </a:solidFill>
              </a:rPr>
              <a:t>successfully</a:t>
            </a:r>
            <a:r>
              <a:rPr lang="en">
                <a:solidFill>
                  <a:srgbClr val="000000"/>
                </a:solidFill>
              </a:rPr>
              <a:t> explain the rationale for taking </a:t>
            </a:r>
            <a:r>
              <a:rPr lang="en">
                <a:solidFill>
                  <a:srgbClr val="000000"/>
                </a:solidFill>
              </a:rPr>
              <a:t>alginate</a:t>
            </a:r>
            <a:r>
              <a:rPr lang="en">
                <a:solidFill>
                  <a:srgbClr val="000000"/>
                </a:solidFill>
              </a:rPr>
              <a:t> impressions on this patient.</a:t>
            </a:r>
            <a:endParaRPr>
              <a:solidFill>
                <a:srgbClr val="000000"/>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p:txBody>
      </p:sp>
      <p:sp>
        <p:nvSpPr>
          <p:cNvPr id="432" name="Google Shape;432;gbd45d2faa1_1_164"/>
          <p:cNvSpPr txBox="1"/>
          <p:nvPr/>
        </p:nvSpPr>
        <p:spPr>
          <a:xfrm>
            <a:off x="1498425" y="335750"/>
            <a:ext cx="7645500" cy="775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Medical </a:t>
            </a:r>
            <a:r>
              <a:rPr b="1" lang="en" sz="2800">
                <a:solidFill>
                  <a:schemeClr val="dk1"/>
                </a:solidFill>
              </a:rPr>
              <a:t>History and Risk Assessment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gb03fd8937f_0_15"/>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sz="1600">
                <a:solidFill>
                  <a:srgbClr val="000000"/>
                </a:solidFill>
              </a:rPr>
              <a:t>I</a:t>
            </a:r>
            <a:r>
              <a:rPr lang="en" sz="1700">
                <a:solidFill>
                  <a:srgbClr val="000000"/>
                </a:solidFill>
              </a:rPr>
              <a:t>nstructions to Faculty: Circle the score for each row that best aligns with student’s response, add up the points for each column, add all for the final score, and divide by total number of points possible. Pass=75%</a:t>
            </a:r>
            <a:endParaRPr sz="1700">
              <a:solidFill>
                <a:srgbClr val="000000"/>
              </a:solidFill>
            </a:endParaRPr>
          </a:p>
          <a:p>
            <a:pPr indent="0" lvl="0" marL="0" rtl="0" algn="l">
              <a:lnSpc>
                <a:spcPct val="100000"/>
              </a:lnSpc>
              <a:spcBef>
                <a:spcPts val="0"/>
              </a:spcBef>
              <a:spcAft>
                <a:spcPts val="0"/>
              </a:spcAft>
              <a:buSzPts val="2300"/>
              <a:buNone/>
            </a:pPr>
            <a:r>
              <a:t/>
            </a:r>
            <a:endParaRPr sz="16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438" name="Google Shape;438;gb03fd8937f_0_15"/>
          <p:cNvSpPr txBox="1"/>
          <p:nvPr/>
        </p:nvSpPr>
        <p:spPr>
          <a:xfrm>
            <a:off x="1523700" y="335750"/>
            <a:ext cx="7576500" cy="750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Medical History and Risk Assessment </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439" name="Google Shape;439;gb03fd8937f_0_15"/>
          <p:cNvPicPr preferRelativeResize="0"/>
          <p:nvPr/>
        </p:nvPicPr>
        <p:blipFill>
          <a:blip r:embed="rId3">
            <a:alphaModFix/>
          </a:blip>
          <a:stretch>
            <a:fillRect/>
          </a:stretch>
        </p:blipFill>
        <p:spPr>
          <a:xfrm>
            <a:off x="166313" y="2474675"/>
            <a:ext cx="8811375" cy="26688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b03fd8937f_0_20"/>
          <p:cNvSpPr txBox="1"/>
          <p:nvPr>
            <p:ph idx="1" type="body"/>
          </p:nvPr>
        </p:nvSpPr>
        <p:spPr>
          <a:xfrm>
            <a:off x="269874" y="0"/>
            <a:ext cx="86253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solidFill>
                <a:schemeClr val="dk1"/>
              </a:solidFill>
            </a:endParaRPr>
          </a:p>
          <a:p>
            <a:pPr indent="0" lvl="0" marL="0" rtl="0" algn="l">
              <a:lnSpc>
                <a:spcPct val="100000"/>
              </a:lnSpc>
              <a:spcBef>
                <a:spcPts val="0"/>
              </a:spcBef>
              <a:spcAft>
                <a:spcPts val="0"/>
              </a:spcAft>
              <a:buSzPts val="2300"/>
              <a:buNone/>
            </a:pPr>
            <a:r>
              <a:t/>
            </a:r>
            <a:endParaRPr>
              <a:solidFill>
                <a:schemeClr val="dk1"/>
              </a:solidFill>
            </a:endParaRPr>
          </a:p>
          <a:p>
            <a:pPr indent="0" lvl="0" marL="0" rtl="0" algn="l">
              <a:lnSpc>
                <a:spcPct val="100000"/>
              </a:lnSpc>
              <a:spcBef>
                <a:spcPts val="0"/>
              </a:spcBef>
              <a:spcAft>
                <a:spcPts val="0"/>
              </a:spcAft>
              <a:buSzPts val="2300"/>
              <a:buNone/>
            </a:pPr>
            <a:r>
              <a:rPr lang="en">
                <a:solidFill>
                  <a:schemeClr val="dk1"/>
                </a:solidFill>
              </a:rPr>
              <a:t>Carefully read the information presented for this station and then answer the one question presented at this station.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5 minutes to complete this station.</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Please describe what is the armamentarium/proper set up for taking alginate impressions.  </a:t>
            </a:r>
            <a:endParaRPr>
              <a:solidFill>
                <a:schemeClr val="dk1"/>
              </a:solidFill>
            </a:endParaRPr>
          </a:p>
          <a:p>
            <a:pPr indent="0" lvl="0" marL="0" rtl="0" algn="l">
              <a:lnSpc>
                <a:spcPct val="100000"/>
              </a:lnSpc>
              <a:spcBef>
                <a:spcPts val="0"/>
              </a:spcBef>
              <a:spcAft>
                <a:spcPts val="0"/>
              </a:spcAft>
              <a:buSzPts val="2300"/>
              <a:buNone/>
            </a:pPr>
            <a:r>
              <a:t/>
            </a:r>
            <a:endParaRPr/>
          </a:p>
        </p:txBody>
      </p:sp>
      <p:sp>
        <p:nvSpPr>
          <p:cNvPr id="445" name="Google Shape;445;gb03fd8937f_0_20"/>
          <p:cNvSpPr txBox="1"/>
          <p:nvPr/>
        </p:nvSpPr>
        <p:spPr>
          <a:xfrm>
            <a:off x="1481600" y="335750"/>
            <a:ext cx="76623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Armamentarium</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Students</a:t>
            </a:r>
            <a:endParaRPr b="1" sz="2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gb03fd8937f_0_35"/>
          <p:cNvSpPr txBox="1"/>
          <p:nvPr>
            <p:ph idx="1" type="body"/>
          </p:nvPr>
        </p:nvSpPr>
        <p:spPr>
          <a:xfrm>
            <a:off x="193625" y="0"/>
            <a:ext cx="87465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sz="2200">
                <a:solidFill>
                  <a:schemeClr val="dk1"/>
                </a:solidFill>
              </a:rPr>
              <a:t>Monitor students working on station #2.  A grading rubric is to be used to evaluate students’ oral and written responses. Students will describe the armamentarium/proper setup for an alginate impression. You can use this list as a guide. </a:t>
            </a:r>
            <a:endParaRPr sz="2200">
              <a:solidFill>
                <a:schemeClr val="dk1"/>
              </a:solidFill>
            </a:endParaRPr>
          </a:p>
          <a:p>
            <a:pPr indent="0" lvl="0" marL="0" rtl="0" algn="l">
              <a:spcBef>
                <a:spcPts val="0"/>
              </a:spcBef>
              <a:spcAft>
                <a:spcPts val="0"/>
              </a:spcAft>
              <a:buClr>
                <a:schemeClr val="dk1"/>
              </a:buClr>
              <a:buSzPts val="2300"/>
              <a:buFont typeface="Arial"/>
              <a:buNone/>
            </a:pPr>
            <a:r>
              <a:t/>
            </a:r>
            <a:endParaRPr sz="2200">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p:txBody>
      </p:sp>
      <p:sp>
        <p:nvSpPr>
          <p:cNvPr id="451" name="Google Shape;451;gb03fd8937f_0_35"/>
          <p:cNvSpPr txBox="1"/>
          <p:nvPr/>
        </p:nvSpPr>
        <p:spPr>
          <a:xfrm>
            <a:off x="1548950" y="335750"/>
            <a:ext cx="7595100" cy="741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Armamentarium</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Faculty</a:t>
            </a:r>
            <a:endParaRPr b="1" sz="2800"/>
          </a:p>
        </p:txBody>
      </p:sp>
      <p:pic>
        <p:nvPicPr>
          <p:cNvPr id="452" name="Google Shape;452;gb03fd8937f_0_35"/>
          <p:cNvPicPr preferRelativeResize="0"/>
          <p:nvPr/>
        </p:nvPicPr>
        <p:blipFill>
          <a:blip r:embed="rId3">
            <a:alphaModFix/>
          </a:blip>
          <a:stretch>
            <a:fillRect/>
          </a:stretch>
        </p:blipFill>
        <p:spPr>
          <a:xfrm>
            <a:off x="1731975" y="2772904"/>
            <a:ext cx="4792099" cy="23705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b03fd8937f_0_45"/>
          <p:cNvSpPr txBox="1"/>
          <p:nvPr>
            <p:ph idx="1" type="body"/>
          </p:nvPr>
        </p:nvSpPr>
        <p:spPr>
          <a:xfrm>
            <a:off x="71450" y="0"/>
            <a:ext cx="90726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1100"/>
              <a:buNone/>
            </a:pPr>
            <a:r>
              <a:rPr lang="en" sz="1700">
                <a:solidFill>
                  <a:schemeClr val="dk1"/>
                </a:solidFill>
              </a:rPr>
              <a:t>Instructions to Faculty: Circle the score for each row that best aligns with student’s response, add up the points for each column, add all for the final score, and divide by total number of points possible. Pass=75%</a:t>
            </a:r>
            <a:endParaRPr sz="17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SzPts val="1100"/>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p:txBody>
      </p:sp>
      <p:sp>
        <p:nvSpPr>
          <p:cNvPr id="458" name="Google Shape;458;gb03fd8937f_0_45"/>
          <p:cNvSpPr txBox="1"/>
          <p:nvPr/>
        </p:nvSpPr>
        <p:spPr>
          <a:xfrm>
            <a:off x="1490025" y="335750"/>
            <a:ext cx="7582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Armamentarium</a:t>
            </a:r>
            <a:endParaRPr b="1" sz="2800"/>
          </a:p>
          <a:p>
            <a:pPr indent="0" lvl="0" marL="0" marR="0" rtl="0" algn="ctr">
              <a:lnSpc>
                <a:spcPct val="100000"/>
              </a:lnSpc>
              <a:spcBef>
                <a:spcPts val="0"/>
              </a:spcBef>
              <a:spcAft>
                <a:spcPts val="0"/>
              </a:spcAft>
              <a:buClr>
                <a:srgbClr val="000000"/>
              </a:buClr>
              <a:buSzPts val="2800"/>
              <a:buFont typeface="Arial"/>
              <a:buNone/>
            </a:pPr>
            <a:r>
              <a:rPr b="1" lang="en" sz="2800"/>
              <a:t>Grading Rubric</a:t>
            </a:r>
            <a:endParaRPr b="1" sz="2800"/>
          </a:p>
        </p:txBody>
      </p:sp>
      <p:pic>
        <p:nvPicPr>
          <p:cNvPr id="459" name="Google Shape;459;gb03fd8937f_0_45"/>
          <p:cNvPicPr preferRelativeResize="0"/>
          <p:nvPr/>
        </p:nvPicPr>
        <p:blipFill>
          <a:blip r:embed="rId3">
            <a:alphaModFix/>
          </a:blip>
          <a:stretch>
            <a:fillRect/>
          </a:stretch>
        </p:blipFill>
        <p:spPr>
          <a:xfrm>
            <a:off x="-71425" y="2268600"/>
            <a:ext cx="9144000" cy="27570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gb03fd8937f_0_25"/>
          <p:cNvSpPr txBox="1"/>
          <p:nvPr>
            <p:ph idx="1" type="body"/>
          </p:nvPr>
        </p:nvSpPr>
        <p:spPr>
          <a:xfrm>
            <a:off x="475861" y="0"/>
            <a:ext cx="821094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t> </a:t>
            </a:r>
            <a:r>
              <a:rPr lang="en">
                <a:solidFill>
                  <a:schemeClr val="dk1"/>
                </a:solidFill>
              </a:rPr>
              <a:t>Carefully read the information presented for this station and then answer the one question presented at this station.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5 minutes to complete this station.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Please explain proper patient positioning, clinician clock position, proper tray selection, and use of utility wax while taking alginate impressions.</a:t>
            </a:r>
            <a:endParaRPr/>
          </a:p>
          <a:p>
            <a:pPr indent="0" lvl="0" marL="0" rtl="0" algn="l">
              <a:lnSpc>
                <a:spcPct val="100000"/>
              </a:lnSpc>
              <a:spcBef>
                <a:spcPts val="0"/>
              </a:spcBef>
              <a:spcAft>
                <a:spcPts val="0"/>
              </a:spcAft>
              <a:buSzPts val="2300"/>
              <a:buNone/>
            </a:pPr>
            <a:r>
              <a:t/>
            </a:r>
            <a:endParaRPr/>
          </a:p>
        </p:txBody>
      </p:sp>
      <p:sp>
        <p:nvSpPr>
          <p:cNvPr id="465" name="Google Shape;465;gb03fd8937f_0_25"/>
          <p:cNvSpPr txBox="1"/>
          <p:nvPr/>
        </p:nvSpPr>
        <p:spPr>
          <a:xfrm>
            <a:off x="1532100" y="314325"/>
            <a:ext cx="75765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Patient Positioning and Tray Selection</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Students</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gb03fd8937f_0_40"/>
          <p:cNvSpPr txBox="1"/>
          <p:nvPr>
            <p:ph idx="1" type="body"/>
          </p:nvPr>
        </p:nvSpPr>
        <p:spPr>
          <a:xfrm>
            <a:off x="46099" y="0"/>
            <a:ext cx="86127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sz="2100">
                <a:solidFill>
                  <a:schemeClr val="dk1"/>
                </a:solidFill>
              </a:rPr>
              <a:t>Monitor students working on station #3.  A grading rubric is to be used to evaluate students’ oral and written responses. Student will need to describe proper patient position, clinician position, tray selection and use of utility wax during alginate impressions. Use images as a reference</a:t>
            </a:r>
            <a:r>
              <a:rPr lang="en" sz="2200">
                <a:solidFill>
                  <a:schemeClr val="dk1"/>
                </a:solidFill>
              </a:rPr>
              <a:t>. </a:t>
            </a:r>
            <a:endParaRPr sz="2200">
              <a:solidFill>
                <a:schemeClr val="dk1"/>
              </a:solidFill>
            </a:endParaRPr>
          </a:p>
          <a:p>
            <a:pPr indent="0" lvl="0" marL="0" rtl="0" algn="l">
              <a:spcBef>
                <a:spcPts val="0"/>
              </a:spcBef>
              <a:spcAft>
                <a:spcPts val="0"/>
              </a:spcAft>
              <a:buClr>
                <a:schemeClr val="dk1"/>
              </a:buClr>
              <a:buSzPts val="2300"/>
              <a:buFont typeface="Arial"/>
              <a:buNone/>
            </a:pPr>
            <a:r>
              <a:t/>
            </a:r>
            <a:endParaRPr sz="2200">
              <a:solidFill>
                <a:schemeClr val="dk1"/>
              </a:solidFill>
            </a:endParaRPr>
          </a:p>
          <a:p>
            <a:pPr indent="0" lvl="0" marL="0" rtl="0" algn="l">
              <a:spcBef>
                <a:spcPts val="0"/>
              </a:spcBef>
              <a:spcAft>
                <a:spcPts val="0"/>
              </a:spcAft>
              <a:buClr>
                <a:schemeClr val="dk1"/>
              </a:buClr>
              <a:buSzPts val="2300"/>
              <a:buFont typeface="Arial"/>
              <a:buNone/>
            </a:pPr>
            <a:r>
              <a:t/>
            </a:r>
            <a:endParaRPr sz="2200">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p:txBody>
      </p:sp>
      <p:sp>
        <p:nvSpPr>
          <p:cNvPr id="471" name="Google Shape;471;gb03fd8937f_0_40"/>
          <p:cNvSpPr txBox="1"/>
          <p:nvPr/>
        </p:nvSpPr>
        <p:spPr>
          <a:xfrm>
            <a:off x="1498425" y="335750"/>
            <a:ext cx="76017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Patient Positioning and Tray Selection</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Instructions to the Faculty</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solidFill>
                <a:schemeClr val="dk1"/>
              </a:solidFill>
            </a:endParaRPr>
          </a:p>
        </p:txBody>
      </p:sp>
      <p:pic>
        <p:nvPicPr>
          <p:cNvPr id="472" name="Google Shape;472;gb03fd8937f_0_40"/>
          <p:cNvPicPr preferRelativeResize="0"/>
          <p:nvPr/>
        </p:nvPicPr>
        <p:blipFill>
          <a:blip r:embed="rId3">
            <a:alphaModFix/>
          </a:blip>
          <a:stretch>
            <a:fillRect/>
          </a:stretch>
        </p:blipFill>
        <p:spPr>
          <a:xfrm>
            <a:off x="462350" y="3014200"/>
            <a:ext cx="3871101" cy="2070375"/>
          </a:xfrm>
          <a:prstGeom prst="rect">
            <a:avLst/>
          </a:prstGeom>
          <a:noFill/>
          <a:ln>
            <a:noFill/>
          </a:ln>
        </p:spPr>
      </p:pic>
      <p:pic>
        <p:nvPicPr>
          <p:cNvPr id="473" name="Google Shape;473;gb03fd8937f_0_40"/>
          <p:cNvPicPr preferRelativeResize="0"/>
          <p:nvPr/>
        </p:nvPicPr>
        <p:blipFill>
          <a:blip r:embed="rId4">
            <a:alphaModFix/>
          </a:blip>
          <a:stretch>
            <a:fillRect/>
          </a:stretch>
        </p:blipFill>
        <p:spPr>
          <a:xfrm>
            <a:off x="4738453" y="2990887"/>
            <a:ext cx="3797575" cy="2117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gb03fd8937f_0_5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1100"/>
              <a:buNone/>
            </a:pPr>
            <a:r>
              <a:rPr lang="en" sz="1700">
                <a:solidFill>
                  <a:schemeClr val="dk1"/>
                </a:solidFill>
              </a:rPr>
              <a:t>I</a:t>
            </a:r>
            <a:r>
              <a:rPr lang="en" sz="1700">
                <a:solidFill>
                  <a:schemeClr val="dk1"/>
                </a:solidFill>
              </a:rPr>
              <a:t>nstructions to Faculty: Circle the score for each row that best aligns with student’s response, add up the points for each column, add all for the final score, and divide by total number of points possible. Pass=75%</a:t>
            </a:r>
            <a:endParaRPr sz="1700">
              <a:solidFill>
                <a:schemeClr val="dk1"/>
              </a:solidFill>
            </a:endParaRPr>
          </a:p>
          <a:p>
            <a:pPr indent="0" lvl="0" marL="0" rtl="0" algn="l">
              <a:spcBef>
                <a:spcPts val="0"/>
              </a:spcBef>
              <a:spcAft>
                <a:spcPts val="0"/>
              </a:spcAft>
              <a:buSzPts val="1100"/>
              <a:buNone/>
            </a:pPr>
            <a:r>
              <a:t/>
            </a:r>
            <a:endParaRPr sz="1700">
              <a:solidFill>
                <a:schemeClr val="dk1"/>
              </a:solidFill>
            </a:endParaRPr>
          </a:p>
          <a:p>
            <a:pPr indent="0" lvl="0" marL="0" rtl="0" algn="l">
              <a:spcBef>
                <a:spcPts val="0"/>
              </a:spcBef>
              <a:spcAft>
                <a:spcPts val="0"/>
              </a:spcAft>
              <a:buSzPts val="1100"/>
              <a:buNone/>
            </a:pPr>
            <a:r>
              <a:t/>
            </a:r>
            <a:endParaRPr sz="1700">
              <a:solidFill>
                <a:schemeClr val="dk1"/>
              </a:solidFill>
            </a:endParaRPr>
          </a:p>
          <a:p>
            <a:pPr indent="0" lvl="0" marL="0" rtl="0" algn="l">
              <a:spcBef>
                <a:spcPts val="0"/>
              </a:spcBef>
              <a:spcAft>
                <a:spcPts val="0"/>
              </a:spcAft>
              <a:buSzPts val="1100"/>
              <a:buNone/>
            </a:pPr>
            <a:r>
              <a:t/>
            </a:r>
            <a:endParaRPr sz="1700">
              <a:solidFill>
                <a:schemeClr val="dk1"/>
              </a:solidFill>
            </a:endParaRPr>
          </a:p>
          <a:p>
            <a:pPr indent="0" lvl="0" marL="0" rtl="0" algn="l">
              <a:spcBef>
                <a:spcPts val="0"/>
              </a:spcBef>
              <a:spcAft>
                <a:spcPts val="0"/>
              </a:spcAft>
              <a:buSzPts val="1100"/>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p:txBody>
      </p:sp>
      <p:sp>
        <p:nvSpPr>
          <p:cNvPr id="479" name="Google Shape;479;gb03fd8937f_0_50"/>
          <p:cNvSpPr txBox="1"/>
          <p:nvPr/>
        </p:nvSpPr>
        <p:spPr>
          <a:xfrm>
            <a:off x="1490025" y="335750"/>
            <a:ext cx="7618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Patient Positioning and Tray Selection</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solidFill>
                <a:schemeClr val="dk1"/>
              </a:solidFill>
            </a:endParaRPr>
          </a:p>
        </p:txBody>
      </p:sp>
      <p:pic>
        <p:nvPicPr>
          <p:cNvPr id="480" name="Google Shape;480;gb03fd8937f_0_50"/>
          <p:cNvPicPr preferRelativeResize="0"/>
          <p:nvPr/>
        </p:nvPicPr>
        <p:blipFill>
          <a:blip r:embed="rId3">
            <a:alphaModFix/>
          </a:blip>
          <a:stretch>
            <a:fillRect/>
          </a:stretch>
        </p:blipFill>
        <p:spPr>
          <a:xfrm>
            <a:off x="0" y="2373925"/>
            <a:ext cx="9144001" cy="27697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bd45d2faa1_1_335"/>
          <p:cNvSpPr txBox="1"/>
          <p:nvPr>
            <p:ph idx="1" type="body"/>
          </p:nvPr>
        </p:nvSpPr>
        <p:spPr>
          <a:xfrm>
            <a:off x="915575" y="0"/>
            <a:ext cx="77241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rPr lang="en">
                <a:solidFill>
                  <a:srgbClr val="000000"/>
                </a:solidFill>
              </a:rPr>
              <a:t>Carefully read the information presented for this station and then answer the one question presented at this station.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Always be mindful that you will have 5 minutes to complete this station.</a:t>
            </a:r>
            <a:r>
              <a:rPr lang="en" sz="2800"/>
              <a:t> </a:t>
            </a:r>
            <a:endParaRPr sz="2800"/>
          </a:p>
          <a:p>
            <a:pPr indent="0" lvl="0" marL="0" rtl="0" algn="l">
              <a:lnSpc>
                <a:spcPct val="100000"/>
              </a:lnSpc>
              <a:spcBef>
                <a:spcPts val="0"/>
              </a:spcBef>
              <a:spcAft>
                <a:spcPts val="0"/>
              </a:spcAft>
              <a:buSzPts val="2300"/>
              <a:buNone/>
            </a:pPr>
            <a:r>
              <a:t/>
            </a:r>
            <a:endParaRPr sz="2800"/>
          </a:p>
          <a:p>
            <a:pPr indent="0" lvl="0" marL="0" rtl="0" algn="l">
              <a:lnSpc>
                <a:spcPct val="100000"/>
              </a:lnSpc>
              <a:spcBef>
                <a:spcPts val="0"/>
              </a:spcBef>
              <a:spcAft>
                <a:spcPts val="0"/>
              </a:spcAft>
              <a:buSzPts val="2300"/>
              <a:buNone/>
            </a:pPr>
            <a:r>
              <a:rPr lang="en">
                <a:solidFill>
                  <a:srgbClr val="000000"/>
                </a:solidFill>
              </a:rPr>
              <a:t>Please describe the process of mixing, seating, and removing an alginate impression</a:t>
            </a:r>
            <a:endParaRPr>
              <a:solidFill>
                <a:srgbClr val="000000"/>
              </a:solidFill>
            </a:endParaRPr>
          </a:p>
        </p:txBody>
      </p:sp>
      <p:sp>
        <p:nvSpPr>
          <p:cNvPr id="486" name="Google Shape;486;gbd45d2faa1_1_335"/>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4</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Impression Appearance</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gb03fd8937f_0_30"/>
          <p:cNvSpPr txBox="1"/>
          <p:nvPr>
            <p:ph idx="1" type="body"/>
          </p:nvPr>
        </p:nvSpPr>
        <p:spPr>
          <a:xfrm>
            <a:off x="-71425" y="0"/>
            <a:ext cx="91440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Monitor students working on station #4.  A grading rubric is to be used to evaluate students’ oral and written responses. Student should accurately describe the process of mixing, seating, and removing an alginate impression</a:t>
            </a:r>
            <a:endParaRPr/>
          </a:p>
        </p:txBody>
      </p:sp>
      <p:sp>
        <p:nvSpPr>
          <p:cNvPr id="492" name="Google Shape;492;gb03fd8937f_0_30"/>
          <p:cNvSpPr txBox="1"/>
          <p:nvPr/>
        </p:nvSpPr>
        <p:spPr>
          <a:xfrm>
            <a:off x="1498425" y="335750"/>
            <a:ext cx="75741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#4</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Impression Appearance</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Faculty </a:t>
            </a:r>
            <a:endParaRPr b="1" sz="2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gbd45d2faa1_1_340"/>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sz="1700"/>
              <a:t> </a:t>
            </a:r>
            <a:r>
              <a:rPr lang="en" sz="1700">
                <a:solidFill>
                  <a:srgbClr val="000000"/>
                </a:solidFill>
              </a:rPr>
              <a:t>Instructions to Faculty: Circle the score for each row that best aligns with student’s response, add up the points for each column, add all for the final score, and divide by total number of points possible. Pass=75%</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a:p>
        </p:txBody>
      </p:sp>
      <p:sp>
        <p:nvSpPr>
          <p:cNvPr id="498" name="Google Shape;498;gbd45d2faa1_1_340"/>
          <p:cNvSpPr txBox="1"/>
          <p:nvPr/>
        </p:nvSpPr>
        <p:spPr>
          <a:xfrm>
            <a:off x="1548950" y="335750"/>
            <a:ext cx="75342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4</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Impression Appearance</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499" name="Google Shape;499;gbd45d2faa1_1_340"/>
          <p:cNvPicPr preferRelativeResize="0"/>
          <p:nvPr/>
        </p:nvPicPr>
        <p:blipFill>
          <a:blip r:embed="rId3">
            <a:alphaModFix/>
          </a:blip>
          <a:stretch>
            <a:fillRect/>
          </a:stretch>
        </p:blipFill>
        <p:spPr>
          <a:xfrm>
            <a:off x="71450" y="2570175"/>
            <a:ext cx="9143998" cy="2573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gbd45d2faa1_1_351"/>
          <p:cNvSpPr txBox="1"/>
          <p:nvPr>
            <p:ph idx="1" type="body"/>
          </p:nvPr>
        </p:nvSpPr>
        <p:spPr>
          <a:xfrm>
            <a:off x="269875" y="0"/>
            <a:ext cx="83421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rPr lang="en"/>
              <a:t>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rPr lang="en">
                <a:solidFill>
                  <a:schemeClr val="dk1"/>
                </a:solidFill>
              </a:rPr>
              <a:t>Carefully read the information presented for this station and then answer the one question presented at this station. Always be mindful that you will have 5 minutes to complete this station.</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Describe what a successful alginate impression looks like? Please </a:t>
            </a:r>
            <a:r>
              <a:rPr lang="en">
                <a:solidFill>
                  <a:schemeClr val="dk1"/>
                </a:solidFill>
              </a:rPr>
              <a:t>explain</a:t>
            </a:r>
            <a:r>
              <a:rPr lang="en">
                <a:solidFill>
                  <a:schemeClr val="dk1"/>
                </a:solidFill>
              </a:rPr>
              <a:t> the anatomical landmarks that need to be present for an adequate alginate impression.</a:t>
            </a:r>
            <a:endParaRPr>
              <a:solidFill>
                <a:schemeClr val="dk1"/>
              </a:solidFill>
            </a:endParaRPr>
          </a:p>
          <a:p>
            <a:pPr indent="0" lvl="0" marL="0" rtl="0" algn="l">
              <a:lnSpc>
                <a:spcPct val="100000"/>
              </a:lnSpc>
              <a:spcBef>
                <a:spcPts val="0"/>
              </a:spcBef>
              <a:spcAft>
                <a:spcPts val="0"/>
              </a:spcAft>
              <a:buSzPts val="2300"/>
              <a:buNone/>
            </a:pPr>
            <a:r>
              <a:t/>
            </a:r>
            <a:endParaRPr/>
          </a:p>
        </p:txBody>
      </p:sp>
      <p:sp>
        <p:nvSpPr>
          <p:cNvPr id="505" name="Google Shape;505;gbd45d2faa1_1_351"/>
          <p:cNvSpPr txBox="1"/>
          <p:nvPr/>
        </p:nvSpPr>
        <p:spPr>
          <a:xfrm>
            <a:off x="1515275" y="335750"/>
            <a:ext cx="75594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5</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Anatomical Landmarks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Students</a:t>
            </a:r>
            <a:endParaRPr b="1" sz="2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gbd45d2faa1_1_356"/>
          <p:cNvSpPr txBox="1"/>
          <p:nvPr>
            <p:ph idx="1" type="body"/>
          </p:nvPr>
        </p:nvSpPr>
        <p:spPr>
          <a:xfrm>
            <a:off x="126275" y="-1575"/>
            <a:ext cx="89463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rPr lang="en">
                <a:solidFill>
                  <a:schemeClr val="dk1"/>
                </a:solidFill>
              </a:rPr>
              <a:t>Monitor students working on station #5.  A grading rubric is to be used to evaluate students’ written responses. Student will accurately </a:t>
            </a:r>
            <a:r>
              <a:rPr lang="en">
                <a:solidFill>
                  <a:schemeClr val="dk1"/>
                </a:solidFill>
              </a:rPr>
              <a:t>identify</a:t>
            </a:r>
            <a:r>
              <a:rPr lang="en">
                <a:solidFill>
                  <a:schemeClr val="dk1"/>
                </a:solidFill>
              </a:rPr>
              <a:t> all anatomical landmarks for an adequate alginate impression. </a:t>
            </a:r>
            <a:endParaRPr/>
          </a:p>
        </p:txBody>
      </p:sp>
      <p:sp>
        <p:nvSpPr>
          <p:cNvPr id="511" name="Google Shape;511;gbd45d2faa1_1_356"/>
          <p:cNvSpPr txBox="1"/>
          <p:nvPr/>
        </p:nvSpPr>
        <p:spPr>
          <a:xfrm>
            <a:off x="1490025" y="335750"/>
            <a:ext cx="7618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#5</a:t>
            </a:r>
            <a:endParaRPr b="1" sz="2800"/>
          </a:p>
          <a:p>
            <a:pPr indent="0" lvl="0" marL="0" marR="0" rtl="0" algn="ctr">
              <a:lnSpc>
                <a:spcPct val="100000"/>
              </a:lnSpc>
              <a:spcBef>
                <a:spcPts val="0"/>
              </a:spcBef>
              <a:spcAft>
                <a:spcPts val="0"/>
              </a:spcAft>
              <a:buClr>
                <a:srgbClr val="000000"/>
              </a:buClr>
              <a:buSzPts val="2800"/>
              <a:buFont typeface="Arial"/>
              <a:buNone/>
            </a:pPr>
            <a:r>
              <a:rPr b="1" lang="en" sz="2800"/>
              <a:t>Anatomical Landmarks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Faculty </a:t>
            </a:r>
            <a:endParaRPr b="1" sz="2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gbd45d2faa1_1_361"/>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sz="1700"/>
              <a:t> </a:t>
            </a:r>
            <a:r>
              <a:rPr lang="en" sz="1700">
                <a:solidFill>
                  <a:srgbClr val="000000"/>
                </a:solidFill>
              </a:rPr>
              <a:t>Instructions to Faculty: Circle the score for each row that best aligns with student’s response, add up the points for each column, add all for the final score, and divide by total number of points possible. Pass=75%</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a:p>
        </p:txBody>
      </p:sp>
      <p:sp>
        <p:nvSpPr>
          <p:cNvPr id="517" name="Google Shape;517;gbd45d2faa1_1_361"/>
          <p:cNvSpPr txBox="1"/>
          <p:nvPr/>
        </p:nvSpPr>
        <p:spPr>
          <a:xfrm>
            <a:off x="2382325" y="314325"/>
            <a:ext cx="67203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5</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Anatomical Landmarks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18" name="Google Shape;518;gbd45d2faa1_1_361"/>
          <p:cNvPicPr preferRelativeResize="0"/>
          <p:nvPr/>
        </p:nvPicPr>
        <p:blipFill>
          <a:blip r:embed="rId3">
            <a:alphaModFix/>
          </a:blip>
          <a:stretch>
            <a:fillRect/>
          </a:stretch>
        </p:blipFill>
        <p:spPr>
          <a:xfrm>
            <a:off x="269875" y="2570175"/>
            <a:ext cx="8308223" cy="25733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gbe5bb26cd3_0_1"/>
          <p:cNvSpPr txBox="1"/>
          <p:nvPr>
            <p:ph idx="1" type="body"/>
          </p:nvPr>
        </p:nvSpPr>
        <p:spPr>
          <a:xfrm>
            <a:off x="915575" y="0"/>
            <a:ext cx="77241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a:t>
            </a:r>
            <a:r>
              <a:rPr lang="en" sz="2800"/>
              <a:t> </a:t>
            </a:r>
            <a:endParaRPr sz="2800"/>
          </a:p>
          <a:p>
            <a:pPr indent="0" lvl="0" marL="0" rtl="0" algn="l">
              <a:lnSpc>
                <a:spcPct val="100000"/>
              </a:lnSpc>
              <a:spcBef>
                <a:spcPts val="0"/>
              </a:spcBef>
              <a:spcAft>
                <a:spcPts val="0"/>
              </a:spcAft>
              <a:buSzPts val="2300"/>
              <a:buNone/>
            </a:pPr>
            <a:r>
              <a:t/>
            </a:r>
            <a:endParaRPr sz="2800"/>
          </a:p>
          <a:p>
            <a:pPr indent="0" lvl="0" marL="0" rtl="0" algn="l">
              <a:lnSpc>
                <a:spcPct val="100000"/>
              </a:lnSpc>
              <a:spcBef>
                <a:spcPts val="0"/>
              </a:spcBef>
              <a:spcAft>
                <a:spcPts val="0"/>
              </a:spcAft>
              <a:buSzPts val="2300"/>
              <a:buNone/>
            </a:pPr>
            <a:r>
              <a:rPr lang="en">
                <a:solidFill>
                  <a:srgbClr val="000000"/>
                </a:solidFill>
              </a:rPr>
              <a:t>Please </a:t>
            </a:r>
            <a:r>
              <a:rPr lang="en">
                <a:solidFill>
                  <a:srgbClr val="000000"/>
                </a:solidFill>
              </a:rPr>
              <a:t>explain</a:t>
            </a:r>
            <a:r>
              <a:rPr lang="en">
                <a:solidFill>
                  <a:srgbClr val="000000"/>
                </a:solidFill>
              </a:rPr>
              <a:t> the </a:t>
            </a:r>
            <a:r>
              <a:rPr lang="en">
                <a:solidFill>
                  <a:srgbClr val="000000"/>
                </a:solidFill>
              </a:rPr>
              <a:t>disinfection</a:t>
            </a:r>
            <a:r>
              <a:rPr lang="en">
                <a:solidFill>
                  <a:srgbClr val="000000"/>
                </a:solidFill>
              </a:rPr>
              <a:t> process and storage prior to pouring an alginate impression.</a:t>
            </a:r>
            <a:endParaRPr>
              <a:solidFill>
                <a:srgbClr val="000000"/>
              </a:solidFill>
            </a:endParaRPr>
          </a:p>
        </p:txBody>
      </p:sp>
      <p:sp>
        <p:nvSpPr>
          <p:cNvPr id="524" name="Google Shape;524;gbe5bb26cd3_0_1"/>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6</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Infection Control &amp; Safety</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be5bb26cd3_0_6"/>
          <p:cNvSpPr txBox="1"/>
          <p:nvPr>
            <p:ph idx="1" type="body"/>
          </p:nvPr>
        </p:nvSpPr>
        <p:spPr>
          <a:xfrm>
            <a:off x="269875" y="0"/>
            <a:ext cx="88026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rPr lang="en">
                <a:solidFill>
                  <a:schemeClr val="dk1"/>
                </a:solidFill>
              </a:rPr>
              <a:t>Monitor students working on station #6.  A grading rubric is to be used to evaluate students’ written responses. Student should </a:t>
            </a:r>
            <a:r>
              <a:rPr lang="en">
                <a:solidFill>
                  <a:schemeClr val="dk1"/>
                </a:solidFill>
              </a:rPr>
              <a:t>accurately</a:t>
            </a:r>
            <a:r>
              <a:rPr lang="en">
                <a:solidFill>
                  <a:schemeClr val="dk1"/>
                </a:solidFill>
              </a:rPr>
              <a:t> understand and describe the safety and handling of </a:t>
            </a:r>
            <a:r>
              <a:rPr lang="en">
                <a:solidFill>
                  <a:schemeClr val="dk1"/>
                </a:solidFill>
              </a:rPr>
              <a:t>impression</a:t>
            </a:r>
            <a:r>
              <a:rPr lang="en">
                <a:solidFill>
                  <a:schemeClr val="dk1"/>
                </a:solidFill>
              </a:rPr>
              <a:t> materials.</a:t>
            </a:r>
            <a:endParaRPr/>
          </a:p>
        </p:txBody>
      </p:sp>
      <p:sp>
        <p:nvSpPr>
          <p:cNvPr id="530" name="Google Shape;530;gbe5bb26cd3_0_6"/>
          <p:cNvSpPr txBox="1"/>
          <p:nvPr/>
        </p:nvSpPr>
        <p:spPr>
          <a:xfrm>
            <a:off x="1473175" y="335750"/>
            <a:ext cx="75993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#6</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Infection Control &amp; Safety</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Faculty </a:t>
            </a:r>
            <a:endParaRPr b="1" sz="2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gbe5bb26cd3_0_11"/>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sz="1400"/>
              <a:t> </a:t>
            </a:r>
            <a:r>
              <a:rPr lang="en" sz="1400">
                <a:solidFill>
                  <a:srgbClr val="000000"/>
                </a:solidFill>
              </a:rPr>
              <a:t>I</a:t>
            </a:r>
            <a:r>
              <a:rPr lang="en" sz="1700">
                <a:solidFill>
                  <a:srgbClr val="000000"/>
                </a:solidFill>
              </a:rPr>
              <a:t>nstructions to Faculty: Circle the score for each row that best aligns with student’s response, add up the points for each column, add all for the final score, and divide by total number of points possible. Pass=75%</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a:p>
        </p:txBody>
      </p:sp>
      <p:sp>
        <p:nvSpPr>
          <p:cNvPr id="536" name="Google Shape;536;gbe5bb26cd3_0_11"/>
          <p:cNvSpPr txBox="1"/>
          <p:nvPr/>
        </p:nvSpPr>
        <p:spPr>
          <a:xfrm>
            <a:off x="1490025" y="335750"/>
            <a:ext cx="75933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6</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Infection Control &amp; Safety</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37" name="Google Shape;537;gbe5bb26cd3_0_11"/>
          <p:cNvPicPr preferRelativeResize="0"/>
          <p:nvPr/>
        </p:nvPicPr>
        <p:blipFill>
          <a:blip r:embed="rId3">
            <a:alphaModFix/>
          </a:blip>
          <a:stretch>
            <a:fillRect/>
          </a:stretch>
        </p:blipFill>
        <p:spPr>
          <a:xfrm>
            <a:off x="0" y="2570175"/>
            <a:ext cx="9143999" cy="24658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gbe5bb26cd3_0_18"/>
          <p:cNvSpPr txBox="1"/>
          <p:nvPr>
            <p:ph idx="1" type="body"/>
          </p:nvPr>
        </p:nvSpPr>
        <p:spPr>
          <a:xfrm>
            <a:off x="915575" y="0"/>
            <a:ext cx="77241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a:t>
            </a:r>
            <a:r>
              <a:rPr lang="en" sz="2800"/>
              <a:t> </a:t>
            </a:r>
            <a:endParaRPr sz="2800"/>
          </a:p>
          <a:p>
            <a:pPr indent="0" lvl="0" marL="0" rtl="0" algn="l">
              <a:lnSpc>
                <a:spcPct val="100000"/>
              </a:lnSpc>
              <a:spcBef>
                <a:spcPts val="0"/>
              </a:spcBef>
              <a:spcAft>
                <a:spcPts val="0"/>
              </a:spcAft>
              <a:buSzPts val="2300"/>
              <a:buNone/>
            </a:pPr>
            <a:r>
              <a:t/>
            </a:r>
            <a:endParaRPr sz="2800"/>
          </a:p>
          <a:p>
            <a:pPr indent="0" lvl="0" marL="0" rtl="0" algn="l">
              <a:lnSpc>
                <a:spcPct val="100000"/>
              </a:lnSpc>
              <a:spcBef>
                <a:spcPts val="0"/>
              </a:spcBef>
              <a:spcAft>
                <a:spcPts val="0"/>
              </a:spcAft>
              <a:buSzPts val="2300"/>
              <a:buNone/>
            </a:pPr>
            <a:r>
              <a:rPr lang="en">
                <a:solidFill>
                  <a:srgbClr val="000000"/>
                </a:solidFill>
              </a:rPr>
              <a:t>You’ve completed taking alginate impressions on your patient. Describe what must be checked prior to dismissal? Describe the safety and handling of the impression and post operative disinfection. </a:t>
            </a:r>
            <a:endParaRPr>
              <a:solidFill>
                <a:srgbClr val="000000"/>
              </a:solidFill>
            </a:endParaRPr>
          </a:p>
        </p:txBody>
      </p:sp>
      <p:sp>
        <p:nvSpPr>
          <p:cNvPr id="543" name="Google Shape;543;gbe5bb26cd3_0_18"/>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7</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Post Impression Procedures</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gbe5bb26cd3_0_23"/>
          <p:cNvSpPr txBox="1"/>
          <p:nvPr>
            <p:ph idx="1" type="body"/>
          </p:nvPr>
        </p:nvSpPr>
        <p:spPr>
          <a:xfrm>
            <a:off x="168375" y="0"/>
            <a:ext cx="89043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rPr lang="en">
                <a:solidFill>
                  <a:schemeClr val="dk1"/>
                </a:solidFill>
              </a:rPr>
              <a:t>Monitor students working on station #7.  A grading rubric is to be used to evaluate students’ written responses. Student will successfully </a:t>
            </a:r>
            <a:r>
              <a:rPr lang="en">
                <a:solidFill>
                  <a:schemeClr val="dk1"/>
                </a:solidFill>
              </a:rPr>
              <a:t>explain</a:t>
            </a:r>
            <a:r>
              <a:rPr lang="en">
                <a:solidFill>
                  <a:schemeClr val="dk1"/>
                </a:solidFill>
              </a:rPr>
              <a:t> the </a:t>
            </a:r>
            <a:r>
              <a:rPr lang="en">
                <a:solidFill>
                  <a:schemeClr val="dk1"/>
                </a:solidFill>
              </a:rPr>
              <a:t>rationale</a:t>
            </a:r>
            <a:r>
              <a:rPr lang="en">
                <a:solidFill>
                  <a:schemeClr val="dk1"/>
                </a:solidFill>
              </a:rPr>
              <a:t> of dismissing the patient, safety and handling of  the impression material and discuss post operative disinfection.</a:t>
            </a:r>
            <a:endParaRPr/>
          </a:p>
        </p:txBody>
      </p:sp>
      <p:sp>
        <p:nvSpPr>
          <p:cNvPr id="549" name="Google Shape;549;gbe5bb26cd3_0_23"/>
          <p:cNvSpPr txBox="1"/>
          <p:nvPr/>
        </p:nvSpPr>
        <p:spPr>
          <a:xfrm>
            <a:off x="1506850" y="394675"/>
            <a:ext cx="75657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#7</a:t>
            </a:r>
            <a:endParaRPr b="1" sz="2800"/>
          </a:p>
          <a:p>
            <a:pPr indent="0" lvl="0" marL="0" marR="0" rtl="0" algn="ctr">
              <a:lnSpc>
                <a:spcPct val="100000"/>
              </a:lnSpc>
              <a:spcBef>
                <a:spcPts val="0"/>
              </a:spcBef>
              <a:spcAft>
                <a:spcPts val="0"/>
              </a:spcAft>
              <a:buClr>
                <a:srgbClr val="000000"/>
              </a:buClr>
              <a:buSzPts val="2800"/>
              <a:buFont typeface="Arial"/>
              <a:buNone/>
            </a:pPr>
            <a:r>
              <a:rPr b="1" lang="en" sz="2800"/>
              <a:t>Post Impression Procedures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the Faculty </a:t>
            </a:r>
            <a:endParaRPr b="1" sz="2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be5bb26cd3_0_28"/>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sz="1700">
                <a:solidFill>
                  <a:srgbClr val="000000"/>
                </a:solidFill>
              </a:rPr>
              <a:t>I</a:t>
            </a:r>
            <a:r>
              <a:rPr lang="en" sz="1700">
                <a:solidFill>
                  <a:srgbClr val="000000"/>
                </a:solidFill>
              </a:rPr>
              <a:t>nstructions to Faculty: Circle the score for each row that best aligns with student’s response, add up the points for each column, add all for the final score, and divide by total number of points possible. Pass=75%</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0" rtl="0" algn="l">
              <a:lnSpc>
                <a:spcPct val="100000"/>
              </a:lnSpc>
              <a:spcBef>
                <a:spcPts val="0"/>
              </a:spcBef>
              <a:spcAft>
                <a:spcPts val="0"/>
              </a:spcAft>
              <a:buSzPts val="2300"/>
              <a:buNone/>
            </a:pPr>
            <a:r>
              <a:t/>
            </a:r>
            <a:endParaRPr/>
          </a:p>
        </p:txBody>
      </p:sp>
      <p:sp>
        <p:nvSpPr>
          <p:cNvPr id="555" name="Google Shape;555;gbe5bb26cd3_0_28"/>
          <p:cNvSpPr txBox="1"/>
          <p:nvPr/>
        </p:nvSpPr>
        <p:spPr>
          <a:xfrm>
            <a:off x="1489725" y="386250"/>
            <a:ext cx="75768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7</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Post Impression Procedures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56" name="Google Shape;556;gbe5bb26cd3_0_28"/>
          <p:cNvPicPr preferRelativeResize="0"/>
          <p:nvPr/>
        </p:nvPicPr>
        <p:blipFill>
          <a:blip r:embed="rId3">
            <a:alphaModFix/>
          </a:blip>
          <a:stretch>
            <a:fillRect/>
          </a:stretch>
        </p:blipFill>
        <p:spPr>
          <a:xfrm>
            <a:off x="0" y="2570175"/>
            <a:ext cx="9143999" cy="257332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70"/>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62" name="Google Shape;562;p70"/>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a:t>OSCE Evaluation: Examples </a:t>
            </a:r>
            <a:endParaRPr b="1"/>
          </a:p>
          <a:p>
            <a:pPr indent="-342900" lvl="0" marL="571500" rtl="0" algn="l">
              <a:lnSpc>
                <a:spcPct val="100000"/>
              </a:lnSpc>
              <a:spcBef>
                <a:spcPts val="900"/>
              </a:spcBef>
              <a:spcAft>
                <a:spcPts val="0"/>
              </a:spcAft>
              <a:buSzPts val="2300"/>
              <a:buFont typeface="Arial"/>
              <a:buChar char="•"/>
            </a:pPr>
            <a:r>
              <a:rPr lang="en"/>
              <a:t>Student Performance </a:t>
            </a:r>
            <a:endParaRPr/>
          </a:p>
          <a:p>
            <a:pPr indent="-342900" lvl="0" marL="571500" rtl="0" algn="l">
              <a:lnSpc>
                <a:spcPct val="100000"/>
              </a:lnSpc>
              <a:spcBef>
                <a:spcPts val="900"/>
              </a:spcBef>
              <a:spcAft>
                <a:spcPts val="0"/>
              </a:spcAft>
              <a:buSzPts val="2300"/>
              <a:buFont typeface="Arial"/>
              <a:buChar char="•"/>
            </a:pPr>
            <a:r>
              <a:rPr lang="en"/>
              <a:t>Class Performance  </a:t>
            </a:r>
            <a:endParaRPr/>
          </a:p>
          <a:p>
            <a:pPr indent="-342900" lvl="0" marL="571500" rtl="0" algn="l">
              <a:lnSpc>
                <a:spcPct val="100000"/>
              </a:lnSpc>
              <a:spcBef>
                <a:spcPts val="900"/>
              </a:spcBef>
              <a:spcAft>
                <a:spcPts val="0"/>
              </a:spcAft>
              <a:buSzPts val="2300"/>
              <a:buFont typeface="Arial"/>
              <a:buChar char="•"/>
            </a:pPr>
            <a:r>
              <a:rPr lang="en"/>
              <a:t>Curriculum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7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68" name="Google Shape;568;p71"/>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569" name="Google Shape;569;p71"/>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lang="en" sz="1800"/>
              <a:t>Student Performance </a:t>
            </a:r>
            <a:endParaRPr/>
          </a:p>
        </p:txBody>
      </p:sp>
      <p:pic>
        <p:nvPicPr>
          <p:cNvPr id="570" name="Google Shape;570;p71"/>
          <p:cNvPicPr preferRelativeResize="0"/>
          <p:nvPr/>
        </p:nvPicPr>
        <p:blipFill>
          <a:blip r:embed="rId3">
            <a:alphaModFix/>
          </a:blip>
          <a:stretch>
            <a:fillRect/>
          </a:stretch>
        </p:blipFill>
        <p:spPr>
          <a:xfrm>
            <a:off x="1243650" y="1132225"/>
            <a:ext cx="6671724" cy="396077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76" name="Google Shape;576;p72"/>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577" name="Google Shape;577;p72"/>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lang="en" sz="1800"/>
              <a:t>Class Performance </a:t>
            </a:r>
            <a:endParaRPr/>
          </a:p>
        </p:txBody>
      </p:sp>
      <p:graphicFrame>
        <p:nvGraphicFramePr>
          <p:cNvPr id="578" name="Google Shape;578;p72"/>
          <p:cNvGraphicFramePr/>
          <p:nvPr/>
        </p:nvGraphicFramePr>
        <p:xfrm>
          <a:off x="1415360" y="979740"/>
          <a:ext cx="3000000" cy="3000000"/>
        </p:xfrm>
        <a:graphic>
          <a:graphicData uri="http://schemas.openxmlformats.org/drawingml/2006/table">
            <a:tbl>
              <a:tblPr bandRow="1" firstCol="1" firstRow="1">
                <a:noFill/>
                <a:tableStyleId>{A150BC7C-F80D-469F-BDB0-3DC3A484FD29}</a:tableStyleId>
              </a:tblPr>
              <a:tblGrid>
                <a:gridCol w="1630750"/>
                <a:gridCol w="957600"/>
                <a:gridCol w="1061200"/>
                <a:gridCol w="992875"/>
                <a:gridCol w="905400"/>
                <a:gridCol w="1323575"/>
              </a:tblGrid>
              <a:tr h="737075">
                <a:tc gridSpan="6">
                  <a:txBody>
                    <a:bodyPr/>
                    <a:lstStyle/>
                    <a:p>
                      <a:pPr indent="0" lvl="0" marL="0" marR="0" rtl="0" algn="l">
                        <a:lnSpc>
                          <a:spcPct val="100000"/>
                        </a:lnSpc>
                        <a:spcBef>
                          <a:spcPts val="0"/>
                        </a:spcBef>
                        <a:spcAft>
                          <a:spcPts val="0"/>
                        </a:spcAft>
                        <a:buNone/>
                      </a:pPr>
                      <a:r>
                        <a:rPr b="1" lang="en" sz="1000" u="none" cap="none" strike="noStrike"/>
                        <a:t>Class Assessment Directions: </a:t>
                      </a:r>
                      <a:endParaRPr/>
                    </a:p>
                    <a:p>
                      <a:pPr indent="-342900" lvl="0" marL="342900" marR="0" rtl="0" algn="l">
                        <a:lnSpc>
                          <a:spcPct val="100000"/>
                        </a:lnSpc>
                        <a:spcBef>
                          <a:spcPts val="0"/>
                        </a:spcBef>
                        <a:spcAft>
                          <a:spcPts val="0"/>
                        </a:spcAft>
                        <a:buClr>
                          <a:srgbClr val="000000"/>
                        </a:buClr>
                        <a:buSzPts val="1000"/>
                        <a:buFont typeface="Noto Sans Symbols"/>
                        <a:buChar char="∙"/>
                      </a:pPr>
                      <a:r>
                        <a:rPr b="1" lang="en" sz="1000" u="none" cap="none" strike="noStrike"/>
                        <a:t>Record class average scores &amp; percentages. </a:t>
                      </a:r>
                      <a:endParaRPr/>
                    </a:p>
                    <a:p>
                      <a:pPr indent="-342900" lvl="0" marL="342900" marR="0" rtl="0" algn="l">
                        <a:lnSpc>
                          <a:spcPct val="100000"/>
                        </a:lnSpc>
                        <a:spcBef>
                          <a:spcPts val="0"/>
                        </a:spcBef>
                        <a:spcAft>
                          <a:spcPts val="0"/>
                        </a:spcAft>
                        <a:buClr>
                          <a:srgbClr val="000000"/>
                        </a:buClr>
                        <a:buSzPts val="1000"/>
                        <a:buFont typeface="Noto Sans Symbols"/>
                        <a:buChar char="∙"/>
                      </a:pPr>
                      <a:r>
                        <a:rPr b="1" lang="en" sz="1000" u="none" cap="none" strike="noStrike"/>
                        <a:t>Record frequency of pass, failure, &amp; remediation rates.  </a:t>
                      </a:r>
                      <a:endParaRPr b="1" sz="1000" u="none" cap="none" strike="noStrike">
                        <a:latin typeface="Times New Roman"/>
                        <a:ea typeface="Times New Roman"/>
                        <a:cs typeface="Times New Roman"/>
                        <a:sym typeface="Times New Roman"/>
                      </a:endParaRPr>
                    </a:p>
                  </a:txBody>
                  <a:tcPr marT="0" marB="0" marR="41775" marL="41775"/>
                </a:tc>
                <a:tc hMerge="1"/>
                <a:tc hMerge="1"/>
                <a:tc hMerge="1"/>
                <a:tc hMerge="1"/>
                <a:tc hMerge="1"/>
              </a:tr>
              <a:tr h="588600">
                <a:tc>
                  <a:txBody>
                    <a:bodyPr/>
                    <a:lstStyle/>
                    <a:p>
                      <a:pPr indent="0" lvl="0" marL="0" marR="0" rtl="0" algn="l">
                        <a:lnSpc>
                          <a:spcPct val="200000"/>
                        </a:lnSpc>
                        <a:spcBef>
                          <a:spcPts val="0"/>
                        </a:spcBef>
                        <a:spcAft>
                          <a:spcPts val="0"/>
                        </a:spcAft>
                        <a:buNone/>
                      </a:pPr>
                      <a:r>
                        <a:rPr b="1" lang="en" sz="1000" u="none" cap="none" strike="noStrike"/>
                        <a:t>Station</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None/>
                      </a:pPr>
                      <a:r>
                        <a:rPr b="1" lang="en" sz="1000" u="none" cap="none" strike="noStrike"/>
                        <a:t>Average</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None/>
                      </a:pPr>
                      <a:r>
                        <a:rPr b="1" lang="en" sz="1000" u="none" cap="none" strike="noStrike"/>
                        <a:t>Average %</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None/>
                      </a:pPr>
                      <a:r>
                        <a:rPr b="1" lang="en" sz="1000" u="none" cap="none" strike="noStrike"/>
                        <a:t>Total Pass </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None/>
                      </a:pPr>
                      <a:r>
                        <a:rPr b="1" lang="en" sz="1000" u="none" cap="none" strike="noStrike"/>
                        <a:t>Total Fail</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None/>
                      </a:pPr>
                      <a:r>
                        <a:rPr b="1" lang="en" sz="1000" u="none" cap="none" strike="noStrike"/>
                        <a:t>Total Remediations</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r>
              <a:tr h="269925">
                <a:tc>
                  <a:txBody>
                    <a:bodyPr/>
                    <a:lstStyle/>
                    <a:p>
                      <a:pPr indent="0" lvl="0" marL="0" marR="0" rtl="0" algn="l">
                        <a:lnSpc>
                          <a:spcPct val="200000"/>
                        </a:lnSpc>
                        <a:spcBef>
                          <a:spcPts val="0"/>
                        </a:spcBef>
                        <a:spcAft>
                          <a:spcPts val="0"/>
                        </a:spcAft>
                        <a:buNone/>
                      </a:pPr>
                      <a:r>
                        <a:rPr lang="en" sz="1000"/>
                        <a:t>Med Hx &amp; Risk</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a:t>Armamentarium</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a:t>Patient Position</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u="none" cap="none" strike="noStrike"/>
                        <a:t>Imp Appearance</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a:t>
                      </a:r>
                      <a:r>
                        <a:rPr lang="en" sz="1000"/>
                        <a:t>_</a:t>
                      </a:r>
                      <a:r>
                        <a:rPr lang="en" sz="1000" u="none" cap="none" strike="noStrike"/>
                        <a:t>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a:t>Anatomical land</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879250">
                <a:tc>
                  <a:txBody>
                    <a:bodyPr/>
                    <a:lstStyle/>
                    <a:p>
                      <a:pPr indent="0" lvl="0" marL="0" marR="0" rtl="0" algn="l">
                        <a:lnSpc>
                          <a:spcPct val="200000"/>
                        </a:lnSpc>
                        <a:spcBef>
                          <a:spcPts val="0"/>
                        </a:spcBef>
                        <a:spcAft>
                          <a:spcPts val="0"/>
                        </a:spcAft>
                        <a:buNone/>
                      </a:pPr>
                      <a:r>
                        <a:rPr lang="en" sz="1000"/>
                        <a:t>Inf. control &amp; safety</a:t>
                      </a:r>
                      <a:endParaRPr sz="1000"/>
                    </a:p>
                    <a:p>
                      <a:pPr indent="0" lvl="0" marL="0" marR="0" rtl="0" algn="l">
                        <a:lnSpc>
                          <a:spcPct val="200000"/>
                        </a:lnSpc>
                        <a:spcBef>
                          <a:spcPts val="0"/>
                        </a:spcBef>
                        <a:spcAft>
                          <a:spcPts val="0"/>
                        </a:spcAft>
                        <a:buNone/>
                      </a:pPr>
                      <a:r>
                        <a:rPr lang="en" sz="1000"/>
                        <a:t>Post imp procedures</a:t>
                      </a:r>
                      <a:endParaRPr sz="1000"/>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r>
                        <a:rPr lang="en" sz="1000"/>
                        <a:t>5</a:t>
                      </a:r>
                      <a:endParaRPr sz="1000"/>
                    </a:p>
                    <a:p>
                      <a:pPr indent="0" lvl="0" marL="0" marR="0" rtl="0" algn="l">
                        <a:lnSpc>
                          <a:spcPct val="200000"/>
                        </a:lnSpc>
                        <a:spcBef>
                          <a:spcPts val="0"/>
                        </a:spcBef>
                        <a:spcAft>
                          <a:spcPts val="0"/>
                        </a:spcAft>
                        <a:buNone/>
                      </a:pPr>
                      <a:r>
                        <a:rPr lang="en" sz="1000"/>
                        <a:t>_____/5</a:t>
                      </a:r>
                      <a:endParaRPr sz="1000"/>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p>
                    <a:p>
                      <a:pPr indent="0" lvl="0" marL="0" marR="0" rtl="0" algn="l">
                        <a:lnSpc>
                          <a:spcPct val="200000"/>
                        </a:lnSpc>
                        <a:spcBef>
                          <a:spcPts val="0"/>
                        </a:spcBef>
                        <a:spcAft>
                          <a:spcPts val="0"/>
                        </a:spcAft>
                        <a:buNone/>
                      </a:pPr>
                      <a:r>
                        <a:rPr lang="en" sz="1000"/>
                        <a:t>_____%</a:t>
                      </a:r>
                      <a:endParaRPr sz="1000"/>
                    </a:p>
                    <a:p>
                      <a:pPr indent="0" lvl="0" marL="0" marR="0" rtl="0" algn="l">
                        <a:lnSpc>
                          <a:spcPct val="200000"/>
                        </a:lnSpc>
                        <a:spcBef>
                          <a:spcPts val="0"/>
                        </a:spcBef>
                        <a:spcAft>
                          <a:spcPts val="0"/>
                        </a:spcAft>
                        <a:buNone/>
                      </a:pPr>
                      <a:r>
                        <a:t/>
                      </a:r>
                      <a:endParaRPr sz="1000"/>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u="none" cap="none" strike="noStrike"/>
                        <a:t>OSCE Results:</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a:t>
                      </a:r>
                      <a:r>
                        <a:rPr lang="en" sz="1000"/>
                        <a:t>35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69925">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84" name="Google Shape;584;p73"/>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585" name="Google Shape;585;p73"/>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b="1" lang="en" sz="1800"/>
              <a:t>Curriculum</a:t>
            </a:r>
            <a:endParaRPr/>
          </a:p>
        </p:txBody>
      </p:sp>
      <p:sp>
        <p:nvSpPr>
          <p:cNvPr id="586" name="Google Shape;586;p73"/>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dk1"/>
              </a:buClr>
              <a:buSzPts val="1400"/>
              <a:buNone/>
            </a:pPr>
            <a:r>
              <a:rPr b="1" lang="en" sz="1600"/>
              <a:t>Based on student performance</a:t>
            </a:r>
            <a:r>
              <a:rPr lang="en" sz="1600"/>
              <a:t>: </a:t>
            </a:r>
            <a:endParaRPr/>
          </a:p>
          <a:p>
            <a:pPr indent="-228600" lvl="0" marL="457200" rtl="0" algn="l">
              <a:lnSpc>
                <a:spcPct val="100000"/>
              </a:lnSpc>
              <a:spcBef>
                <a:spcPts val="900"/>
              </a:spcBef>
              <a:spcAft>
                <a:spcPts val="0"/>
              </a:spcAft>
              <a:buClr>
                <a:schemeClr val="dk1"/>
              </a:buClr>
              <a:buSzPts val="1400"/>
              <a:buNone/>
            </a:pPr>
            <a:r>
              <a:rPr lang="en" sz="1600"/>
              <a:t>Did the OSCE identify any curriculum strengths?</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Did the OSCE identify any potential curriculum weaknesses?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Plans to modify curriculum based on OSCE results?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Diane Peterson</dc:creator>
</cp:coreProperties>
</file>