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7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Lst>
  <p:sldSz cy="5143500" cx="9144000"/>
  <p:notesSz cx="6858000" cy="9144000"/>
  <p:embeddedFontLst>
    <p:embeddedFont>
      <p:font typeface="Helvetica Neue"/>
      <p:regular r:id="rId51"/>
      <p:bold r:id="rId52"/>
      <p:italic r:id="rId53"/>
      <p:boldItalic r:id="rId54"/>
    </p:embeddedFont>
    <p:embeddedFont>
      <p:font typeface="Helvetica Neue Light"/>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59" roundtripDataSignature="AMtx7mjp3twbBFR7glP0ikvyM2rF6ARQ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7138370-73F9-4C57-81EB-68768DC53C09}">
  <a:tblStyle styleId="{87138370-73F9-4C57-81EB-68768DC53C09}"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HelveticaNeue-regular.fntdata"/><Relationship Id="rId50" Type="http://schemas.openxmlformats.org/officeDocument/2006/relationships/slide" Target="slides/slide43.xml"/><Relationship Id="rId53" Type="http://schemas.openxmlformats.org/officeDocument/2006/relationships/font" Target="fonts/HelveticaNeue-italic.fntdata"/><Relationship Id="rId52" Type="http://schemas.openxmlformats.org/officeDocument/2006/relationships/font" Target="fonts/HelveticaNeue-bold.fntdata"/><Relationship Id="rId11" Type="http://schemas.openxmlformats.org/officeDocument/2006/relationships/slide" Target="slides/slide4.xml"/><Relationship Id="rId55" Type="http://schemas.openxmlformats.org/officeDocument/2006/relationships/font" Target="fonts/HelveticaNeueLight-regular.fntdata"/><Relationship Id="rId10" Type="http://schemas.openxmlformats.org/officeDocument/2006/relationships/slide" Target="slides/slide3.xml"/><Relationship Id="rId54" Type="http://schemas.openxmlformats.org/officeDocument/2006/relationships/font" Target="fonts/HelveticaNeue-boldItalic.fntdata"/><Relationship Id="rId13" Type="http://schemas.openxmlformats.org/officeDocument/2006/relationships/slide" Target="slides/slide6.xml"/><Relationship Id="rId57" Type="http://schemas.openxmlformats.org/officeDocument/2006/relationships/font" Target="fonts/HelveticaNeueLight-italic.fntdata"/><Relationship Id="rId12" Type="http://schemas.openxmlformats.org/officeDocument/2006/relationships/slide" Target="slides/slide5.xml"/><Relationship Id="rId56" Type="http://schemas.openxmlformats.org/officeDocument/2006/relationships/font" Target="fonts/HelveticaNeueLight-bold.fntdata"/><Relationship Id="rId15" Type="http://schemas.openxmlformats.org/officeDocument/2006/relationships/slide" Target="slides/slide8.xml"/><Relationship Id="rId59" Type="http://customschemas.google.com/relationships/presentationmetadata" Target="metadata"/><Relationship Id="rId14" Type="http://schemas.openxmlformats.org/officeDocument/2006/relationships/slide" Target="slides/slide7.xml"/><Relationship Id="rId58" Type="http://schemas.openxmlformats.org/officeDocument/2006/relationships/font" Target="fonts/HelveticaNeueLight-bold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8" name="Google Shape;32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6" name="Google Shape;33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1" name="Google Shape;351;p6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b03fd8937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gb03fd8937f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3" name="Google Shape;363;p6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bcaf5cfe6a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4" name="Google Shape;374;gbcaf5cfe6a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bcaf5cfe6a_0_1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0" name="Google Shape;380;gbcaf5cfe6a_0_1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bcaf5cfe6a_0_3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6" name="Google Shape;386;gbcaf5cfe6a_0_3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2" name="Google Shape;392;p6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6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p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4" name="Google Shape;404;p6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0" name="Google Shape;410;p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cf4fc2b182_0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gcf4fc2b182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be90939359_0_1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6" name="Google Shape;426;gbe90939359_0_1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be90939359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2" name="Google Shape;432;gbe90939359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d84dab2838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0" name="Google Shape;440;gd84dab2838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d84dab2838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6" name="Google Shape;446;gd84dab2838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d84dab2838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3" name="Google Shape;453;gd84dab2838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d84dab2838_0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9" name="Google Shape;459;gd84dab2838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be90939359_0_3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6" name="Google Shape;466;gbe90939359_0_3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be90939359_0_4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3" name="Google Shape;473;gbe90939359_0_4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d84dab2838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d84dab2838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be90939359_0_5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7" name="Google Shape;487;gbe90939359_0_5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be90939359_0_5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3" name="Google Shape;493;gbe90939359_0_5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be90939359_0_5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0" name="Google Shape;500;gbe90939359_0_5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be90939359_0_5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7" name="Google Shape;507;gbe90939359_0_5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be90939359_0_5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3" name="Google Shape;513;gbe90939359_0_5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be90939359_0_5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0" name="Google Shape;520;gbe90939359_0_5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be90939359_0_5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7" name="Google Shape;527;gbe90939359_0_5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be90939359_0_5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3" name="Google Shape;533;gbe90939359_0_5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be90939359_0_5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0" name="Google Shape;540;gbe90939359_0_5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be90939359_0_5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7" name="Google Shape;547;gbe90939359_0_5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be90939359_0_5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3" name="Google Shape;553;gbe90939359_0_5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be90939359_0_5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0" name="Google Shape;560;gbe90939359_0_5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be90939359_0_5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6" name="Google Shape;566;gbe90939359_0_5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be90939359_0_5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3" name="Google Shape;573;gbe90939359_0_5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be90939359_0_5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9" name="Google Shape;579;gbe90939359_0_5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6" name="Google Shape;586;p7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92" name="Google Shape;592;p7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00" name="Google Shape;600;p7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08" name="Google Shape;608;p7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3.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jpg"/><Relationship Id="rId3"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 Id="rId3"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3.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1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13.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1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 Id="rId3"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9" name="Shape 9"/>
        <p:cNvGrpSpPr/>
        <p:nvPr/>
      </p:nvGrpSpPr>
      <p:grpSpPr>
        <a:xfrm>
          <a:off x="0" y="0"/>
          <a:ext cx="0" cy="0"/>
          <a:chOff x="0" y="0"/>
          <a:chExt cx="0" cy="0"/>
        </a:xfrm>
      </p:grpSpPr>
      <p:sp>
        <p:nvSpPr>
          <p:cNvPr id="10" name="Google Shape;10;p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 name="Google Shape;11;p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 name="Google Shape;12;p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3" name="Google Shape;13;p8"/>
          <p:cNvPicPr preferRelativeResize="0"/>
          <p:nvPr/>
        </p:nvPicPr>
        <p:blipFill rotWithShape="1">
          <a:blip r:embed="rId2">
            <a:alphaModFix/>
          </a:blip>
          <a:srcRect b="1685" l="1276" r="1272" t="1917"/>
          <a:stretch/>
        </p:blipFill>
        <p:spPr>
          <a:xfrm>
            <a:off x="0" y="-1"/>
            <a:ext cx="9144001" cy="5143502"/>
          </a:xfrm>
          <a:prstGeom prst="rect">
            <a:avLst/>
          </a:prstGeom>
          <a:noFill/>
          <a:ln>
            <a:noFill/>
          </a:ln>
        </p:spPr>
      </p:pic>
      <p:sp>
        <p:nvSpPr>
          <p:cNvPr id="14" name="Google Shape;14;p8"/>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4500"/>
              <a:buFont typeface="Arial"/>
              <a:buNone/>
              <a:defRPr sz="4500">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5" name="Shape 15"/>
        <p:cNvGrpSpPr/>
        <p:nvPr/>
      </p:nvGrpSpPr>
      <p:grpSpPr>
        <a:xfrm>
          <a:off x="0" y="0"/>
          <a:ext cx="0" cy="0"/>
          <a:chOff x="0" y="0"/>
          <a:chExt cx="0" cy="0"/>
        </a:xfrm>
      </p:grpSpPr>
      <p:sp>
        <p:nvSpPr>
          <p:cNvPr id="16" name="Google Shape;16;p3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7" name="Google Shape;17;p3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 name="Google Shape;18;p3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9" name="Google Shape;19;p36"/>
          <p:cNvPicPr preferRelativeResize="0"/>
          <p:nvPr/>
        </p:nvPicPr>
        <p:blipFill rotWithShape="1">
          <a:blip r:embed="rId2">
            <a:alphaModFix/>
          </a:blip>
          <a:srcRect b="0" l="0" r="0" t="0"/>
          <a:stretch/>
        </p:blipFill>
        <p:spPr>
          <a:xfrm>
            <a:off x="-30032" y="-13058"/>
            <a:ext cx="9204063" cy="5169616"/>
          </a:xfrm>
          <a:prstGeom prst="rect">
            <a:avLst/>
          </a:prstGeom>
          <a:noFill/>
          <a:ln>
            <a:noFill/>
          </a:ln>
        </p:spPr>
      </p:pic>
      <p:pic>
        <p:nvPicPr>
          <p:cNvPr descr="A picture containing drawing&#10;&#10;Description automatically generated" id="20" name="Google Shape;20;p36"/>
          <p:cNvPicPr preferRelativeResize="0"/>
          <p:nvPr/>
        </p:nvPicPr>
        <p:blipFill rotWithShape="1">
          <a:blip r:embed="rId3">
            <a:alphaModFix/>
          </a:blip>
          <a:srcRect b="0" l="0" r="0" t="0"/>
          <a:stretch/>
        </p:blipFill>
        <p:spPr>
          <a:xfrm>
            <a:off x="712196" y="-13058"/>
            <a:ext cx="643560" cy="514847"/>
          </a:xfrm>
          <a:prstGeom prst="rect">
            <a:avLst/>
          </a:prstGeom>
          <a:noFill/>
          <a:ln>
            <a:noFill/>
          </a:ln>
        </p:spPr>
      </p:pic>
      <p:sp>
        <p:nvSpPr>
          <p:cNvPr id="21" name="Google Shape;21;p36"/>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22" name="Google Shape;22;p3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3" name="Shape 23"/>
        <p:cNvGrpSpPr/>
        <p:nvPr/>
      </p:nvGrpSpPr>
      <p:grpSpPr>
        <a:xfrm>
          <a:off x="0" y="0"/>
          <a:ext cx="0" cy="0"/>
          <a:chOff x="0" y="0"/>
          <a:chExt cx="0" cy="0"/>
        </a:xfrm>
      </p:grpSpPr>
      <p:pic>
        <p:nvPicPr>
          <p:cNvPr id="24" name="Google Shape;24;p37"/>
          <p:cNvPicPr preferRelativeResize="0"/>
          <p:nvPr/>
        </p:nvPicPr>
        <p:blipFill rotWithShape="1">
          <a:blip r:embed="rId2">
            <a:alphaModFix amt="71000"/>
          </a:blip>
          <a:srcRect b="7" l="0" r="0" t="7370"/>
          <a:stretch/>
        </p:blipFill>
        <p:spPr>
          <a:xfrm>
            <a:off x="0" y="9336"/>
            <a:ext cx="9144000" cy="5165917"/>
          </a:xfrm>
          <a:prstGeom prst="rect">
            <a:avLst/>
          </a:prstGeom>
          <a:noFill/>
          <a:ln>
            <a:noFill/>
          </a:ln>
        </p:spPr>
      </p:pic>
      <p:pic>
        <p:nvPicPr>
          <p:cNvPr id="25" name="Google Shape;25;p37"/>
          <p:cNvPicPr preferRelativeResize="0"/>
          <p:nvPr/>
        </p:nvPicPr>
        <p:blipFill rotWithShape="1">
          <a:blip r:embed="rId3">
            <a:alphaModFix/>
          </a:blip>
          <a:srcRect b="47134" l="17012" r="0" t="0"/>
          <a:stretch/>
        </p:blipFill>
        <p:spPr>
          <a:xfrm>
            <a:off x="-1" y="0"/>
            <a:ext cx="9143998" cy="5169616"/>
          </a:xfrm>
          <a:prstGeom prst="rect">
            <a:avLst/>
          </a:prstGeom>
          <a:noFill/>
          <a:ln>
            <a:noFill/>
          </a:ln>
        </p:spPr>
      </p:pic>
      <p:sp>
        <p:nvSpPr>
          <p:cNvPr id="26" name="Google Shape;26;p3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 name="Google Shape;27;p3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8" name="Google Shape;28;p3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29" name="Google Shape;29;p37"/>
          <p:cNvPicPr preferRelativeResize="0"/>
          <p:nvPr/>
        </p:nvPicPr>
        <p:blipFill rotWithShape="1">
          <a:blip r:embed="rId4">
            <a:alphaModFix/>
          </a:blip>
          <a:srcRect b="0" l="0" r="0" t="0"/>
          <a:stretch/>
        </p:blipFill>
        <p:spPr>
          <a:xfrm>
            <a:off x="712196" y="-13058"/>
            <a:ext cx="643560" cy="514847"/>
          </a:xfrm>
          <a:prstGeom prst="rect">
            <a:avLst/>
          </a:prstGeom>
          <a:noFill/>
          <a:ln>
            <a:noFill/>
          </a:ln>
        </p:spPr>
      </p:pic>
      <p:sp>
        <p:nvSpPr>
          <p:cNvPr id="30" name="Google Shape;30;p37"/>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31" name="Google Shape;31;p3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32" name="Shape 32"/>
        <p:cNvGrpSpPr/>
        <p:nvPr/>
      </p:nvGrpSpPr>
      <p:grpSpPr>
        <a:xfrm>
          <a:off x="0" y="0"/>
          <a:ext cx="0" cy="0"/>
          <a:chOff x="0" y="0"/>
          <a:chExt cx="0" cy="0"/>
        </a:xfrm>
      </p:grpSpPr>
      <p:pic>
        <p:nvPicPr>
          <p:cNvPr id="33" name="Google Shape;33;p38"/>
          <p:cNvPicPr preferRelativeResize="0"/>
          <p:nvPr/>
        </p:nvPicPr>
        <p:blipFill rotWithShape="1">
          <a:blip r:embed="rId2">
            <a:alphaModFix/>
          </a:blip>
          <a:srcRect b="0" l="0" r="0" t="0"/>
          <a:stretch/>
        </p:blipFill>
        <p:spPr>
          <a:xfrm>
            <a:off x="2" y="0"/>
            <a:ext cx="9141293" cy="5143501"/>
          </a:xfrm>
          <a:prstGeom prst="rect">
            <a:avLst/>
          </a:prstGeom>
          <a:noFill/>
          <a:ln>
            <a:noFill/>
          </a:ln>
        </p:spPr>
      </p:pic>
      <p:sp>
        <p:nvSpPr>
          <p:cNvPr id="34" name="Google Shape;34;p3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 name="Google Shape;35;p3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6" name="Google Shape;36;p3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37" name="Google Shape;37;p38"/>
          <p:cNvPicPr preferRelativeResize="0"/>
          <p:nvPr/>
        </p:nvPicPr>
        <p:blipFill rotWithShape="1">
          <a:blip r:embed="rId2">
            <a:alphaModFix/>
          </a:blip>
          <a:srcRect b="0" l="0" r="43971" t="0"/>
          <a:stretch/>
        </p:blipFill>
        <p:spPr>
          <a:xfrm rot="10800000">
            <a:off x="4019552" y="6349"/>
            <a:ext cx="5121743" cy="5143501"/>
          </a:xfrm>
          <a:prstGeom prst="rect">
            <a:avLst/>
          </a:prstGeom>
          <a:noFill/>
          <a:ln>
            <a:noFill/>
          </a:ln>
        </p:spPr>
      </p:pic>
      <p:pic>
        <p:nvPicPr>
          <p:cNvPr id="38" name="Google Shape;38;p38"/>
          <p:cNvPicPr preferRelativeResize="0"/>
          <p:nvPr/>
        </p:nvPicPr>
        <p:blipFill rotWithShape="1">
          <a:blip r:embed="rId3">
            <a:alphaModFix/>
          </a:blip>
          <a:srcRect b="47134" l="17012" r="0" t="0"/>
          <a:stretch/>
        </p:blipFill>
        <p:spPr>
          <a:xfrm>
            <a:off x="-1" y="0"/>
            <a:ext cx="9143998" cy="5169616"/>
          </a:xfrm>
          <a:prstGeom prst="rect">
            <a:avLst/>
          </a:prstGeom>
          <a:noFill/>
          <a:ln>
            <a:noFill/>
          </a:ln>
        </p:spPr>
      </p:pic>
      <p:pic>
        <p:nvPicPr>
          <p:cNvPr descr="A picture containing drawing&#10;&#10;Description automatically generated" id="39" name="Google Shape;39;p38"/>
          <p:cNvPicPr preferRelativeResize="0"/>
          <p:nvPr/>
        </p:nvPicPr>
        <p:blipFill rotWithShape="1">
          <a:blip r:embed="rId4">
            <a:alphaModFix/>
          </a:blip>
          <a:srcRect b="0" l="0" r="0" t="0"/>
          <a:stretch/>
        </p:blipFill>
        <p:spPr>
          <a:xfrm>
            <a:off x="712196" y="-13058"/>
            <a:ext cx="643560" cy="514847"/>
          </a:xfrm>
          <a:prstGeom prst="rect">
            <a:avLst/>
          </a:prstGeom>
          <a:noFill/>
          <a:ln>
            <a:noFill/>
          </a:ln>
        </p:spPr>
      </p:pic>
      <p:sp>
        <p:nvSpPr>
          <p:cNvPr id="40" name="Google Shape;40;p38"/>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41" name="Google Shape;41;p3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42" name="Shape 42"/>
        <p:cNvGrpSpPr/>
        <p:nvPr/>
      </p:nvGrpSpPr>
      <p:grpSpPr>
        <a:xfrm>
          <a:off x="0" y="0"/>
          <a:ext cx="0" cy="0"/>
          <a:chOff x="0" y="0"/>
          <a:chExt cx="0" cy="0"/>
        </a:xfrm>
      </p:grpSpPr>
      <p:pic>
        <p:nvPicPr>
          <p:cNvPr id="43" name="Google Shape;43;p3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4" name="Google Shape;44;p3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5" name="Google Shape;45;p3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6" name="Google Shape;46;p3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47" name="Google Shape;47;p39"/>
          <p:cNvPicPr preferRelativeResize="0"/>
          <p:nvPr/>
        </p:nvPicPr>
        <p:blipFill rotWithShape="1">
          <a:blip r:embed="rId3">
            <a:alphaModFix/>
          </a:blip>
          <a:srcRect b="0" l="0" r="0" t="0"/>
          <a:stretch/>
        </p:blipFill>
        <p:spPr>
          <a:xfrm>
            <a:off x="712196" y="5993"/>
            <a:ext cx="643560" cy="514847"/>
          </a:xfrm>
          <a:prstGeom prst="rect">
            <a:avLst/>
          </a:prstGeom>
          <a:noFill/>
          <a:ln>
            <a:noFill/>
          </a:ln>
          <a:effectLst>
            <a:outerShdw blurRad="50800" rotWithShape="0" algn="tl" dir="2700000" dist="38100">
              <a:srgbClr val="000000">
                <a:alpha val="40000"/>
              </a:srgbClr>
            </a:outerShdw>
          </a:effectLst>
        </p:spPr>
      </p:pic>
      <p:sp>
        <p:nvSpPr>
          <p:cNvPr id="48" name="Google Shape;48;p39"/>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49" name="Google Shape;49;p3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stazione sezione">
  <p:cSld name="Intestazione sezione">
    <p:spTree>
      <p:nvGrpSpPr>
        <p:cNvPr id="50" name="Shape 50"/>
        <p:cNvGrpSpPr/>
        <p:nvPr/>
      </p:nvGrpSpPr>
      <p:grpSpPr>
        <a:xfrm>
          <a:off x="0" y="0"/>
          <a:ext cx="0" cy="0"/>
          <a:chOff x="0" y="0"/>
          <a:chExt cx="0" cy="0"/>
        </a:xfrm>
      </p:grpSpPr>
      <p:sp>
        <p:nvSpPr>
          <p:cNvPr id="51" name="Google Shape;51;p40"/>
          <p:cNvSpPr/>
          <p:nvPr/>
        </p:nvSpPr>
        <p:spPr>
          <a:xfrm>
            <a:off x="0" y="4704520"/>
            <a:ext cx="9144000" cy="4389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 name="Google Shape;52;p40"/>
          <p:cNvSpPr txBox="1"/>
          <p:nvPr/>
        </p:nvSpPr>
        <p:spPr>
          <a:xfrm>
            <a:off x="8627875" y="4800899"/>
            <a:ext cx="3258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53" name="Google Shape;53;p40"/>
          <p:cNvCxnSpPr/>
          <p:nvPr/>
        </p:nvCxnSpPr>
        <p:spPr>
          <a:xfrm>
            <a:off x="8627875" y="4800900"/>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54" name="Google Shape;54;p40"/>
          <p:cNvPicPr preferRelativeResize="0"/>
          <p:nvPr/>
        </p:nvPicPr>
        <p:blipFill rotWithShape="1">
          <a:blip r:embed="rId2">
            <a:alphaModFix/>
          </a:blip>
          <a:srcRect b="0" l="0" r="0" t="0"/>
          <a:stretch/>
        </p:blipFill>
        <p:spPr>
          <a:xfrm>
            <a:off x="231782" y="4726292"/>
            <a:ext cx="813249" cy="403789"/>
          </a:xfrm>
          <a:prstGeom prst="rect">
            <a:avLst/>
          </a:prstGeom>
          <a:noFill/>
          <a:ln>
            <a:noFill/>
          </a:ln>
        </p:spPr>
      </p:pic>
      <p:sp>
        <p:nvSpPr>
          <p:cNvPr id="55" name="Google Shape;55;p40"/>
          <p:cNvSpPr/>
          <p:nvPr/>
        </p:nvSpPr>
        <p:spPr>
          <a:xfrm>
            <a:off x="0" y="0"/>
            <a:ext cx="101700" cy="7365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 name="Google Shape;56;p40"/>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57" name="Google Shape;57;p4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titolo">
  <p:cSld name="Diapositiva titolo">
    <p:spTree>
      <p:nvGrpSpPr>
        <p:cNvPr id="58" name="Shape 58"/>
        <p:cNvGrpSpPr/>
        <p:nvPr/>
      </p:nvGrpSpPr>
      <p:grpSpPr>
        <a:xfrm>
          <a:off x="0" y="0"/>
          <a:ext cx="0" cy="0"/>
          <a:chOff x="0" y="0"/>
          <a:chExt cx="0" cy="0"/>
        </a:xfrm>
      </p:grpSpPr>
      <p:sp>
        <p:nvSpPr>
          <p:cNvPr id="59" name="Google Shape;59;p41"/>
          <p:cNvSpPr/>
          <p:nvPr/>
        </p:nvSpPr>
        <p:spPr>
          <a:xfrm>
            <a:off x="0" y="4704520"/>
            <a:ext cx="9144000" cy="4389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pic>
        <p:nvPicPr>
          <p:cNvPr id="60" name="Google Shape;60;p41"/>
          <p:cNvPicPr preferRelativeResize="0"/>
          <p:nvPr/>
        </p:nvPicPr>
        <p:blipFill rotWithShape="1">
          <a:blip r:embed="rId2">
            <a:alphaModFix amt="28000"/>
          </a:blip>
          <a:srcRect b="3412" l="0" r="0" t="14524"/>
          <a:stretch/>
        </p:blipFill>
        <p:spPr>
          <a:xfrm flipH="1" rot="10800000">
            <a:off x="1" y="927807"/>
            <a:ext cx="9141292" cy="3776714"/>
          </a:xfrm>
          <a:prstGeom prst="rect">
            <a:avLst/>
          </a:prstGeom>
          <a:noFill/>
          <a:ln>
            <a:noFill/>
          </a:ln>
        </p:spPr>
      </p:pic>
      <p:pic>
        <p:nvPicPr>
          <p:cNvPr id="61" name="Google Shape;61;p41"/>
          <p:cNvPicPr preferRelativeResize="0"/>
          <p:nvPr/>
        </p:nvPicPr>
        <p:blipFill rotWithShape="1">
          <a:blip r:embed="rId2">
            <a:alphaModFix/>
          </a:blip>
          <a:srcRect b="38610" l="0" r="0" t="20648"/>
          <a:stretch/>
        </p:blipFill>
        <p:spPr>
          <a:xfrm flipH="1">
            <a:off x="1" y="1"/>
            <a:ext cx="9141292" cy="2095247"/>
          </a:xfrm>
          <a:prstGeom prst="rect">
            <a:avLst/>
          </a:prstGeom>
          <a:noFill/>
          <a:ln>
            <a:noFill/>
          </a:ln>
        </p:spPr>
      </p:pic>
      <p:sp>
        <p:nvSpPr>
          <p:cNvPr id="62" name="Google Shape;62;p41"/>
          <p:cNvSpPr txBox="1"/>
          <p:nvPr/>
        </p:nvSpPr>
        <p:spPr>
          <a:xfrm>
            <a:off x="8627875" y="4800899"/>
            <a:ext cx="3579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700"/>
              <a:buFont typeface="Helvetica Neue"/>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63" name="Google Shape;63;p41"/>
          <p:cNvCxnSpPr/>
          <p:nvPr/>
        </p:nvCxnSpPr>
        <p:spPr>
          <a:xfrm>
            <a:off x="8627875" y="4800899"/>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64" name="Google Shape;64;p41"/>
          <p:cNvPicPr preferRelativeResize="0"/>
          <p:nvPr/>
        </p:nvPicPr>
        <p:blipFill rotWithShape="1">
          <a:blip r:embed="rId3">
            <a:alphaModFix/>
          </a:blip>
          <a:srcRect b="0" l="0" r="0" t="0"/>
          <a:stretch/>
        </p:blipFill>
        <p:spPr>
          <a:xfrm>
            <a:off x="231781" y="4726291"/>
            <a:ext cx="813249" cy="403789"/>
          </a:xfrm>
          <a:prstGeom prst="rect">
            <a:avLst/>
          </a:prstGeom>
          <a:noFill/>
          <a:ln>
            <a:noFill/>
          </a:ln>
        </p:spPr>
      </p:pic>
      <p:sp>
        <p:nvSpPr>
          <p:cNvPr id="65" name="Google Shape;65;p41"/>
          <p:cNvSpPr/>
          <p:nvPr/>
        </p:nvSpPr>
        <p:spPr>
          <a:xfrm>
            <a:off x="-1" y="0"/>
            <a:ext cx="101700" cy="7365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sp>
        <p:nvSpPr>
          <p:cNvPr id="66" name="Google Shape;66;p41"/>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67" name="Google Shape;67;p4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e contenuti">
  <p:cSld name="Due contenuti">
    <p:spTree>
      <p:nvGrpSpPr>
        <p:cNvPr id="68" name="Shape 68"/>
        <p:cNvGrpSpPr/>
        <p:nvPr/>
      </p:nvGrpSpPr>
      <p:grpSpPr>
        <a:xfrm>
          <a:off x="0" y="0"/>
          <a:ext cx="0" cy="0"/>
          <a:chOff x="0" y="0"/>
          <a:chExt cx="0" cy="0"/>
        </a:xfrm>
      </p:grpSpPr>
      <p:pic>
        <p:nvPicPr>
          <p:cNvPr id="69" name="Google Shape;69;p42"/>
          <p:cNvPicPr preferRelativeResize="0"/>
          <p:nvPr/>
        </p:nvPicPr>
        <p:blipFill rotWithShape="1">
          <a:blip r:embed="rId2">
            <a:alphaModFix amt="71000"/>
          </a:blip>
          <a:srcRect b="7" l="0" r="0" t="7370"/>
          <a:stretch/>
        </p:blipFill>
        <p:spPr>
          <a:xfrm>
            <a:off x="-1" y="-26417"/>
            <a:ext cx="9144000" cy="4704519"/>
          </a:xfrm>
          <a:prstGeom prst="rect">
            <a:avLst/>
          </a:prstGeom>
          <a:noFill/>
          <a:ln>
            <a:noFill/>
          </a:ln>
        </p:spPr>
      </p:pic>
      <p:sp>
        <p:nvSpPr>
          <p:cNvPr id="70" name="Google Shape;70;p42"/>
          <p:cNvSpPr/>
          <p:nvPr/>
        </p:nvSpPr>
        <p:spPr>
          <a:xfrm>
            <a:off x="0" y="4704520"/>
            <a:ext cx="9144000" cy="4389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sp>
        <p:nvSpPr>
          <p:cNvPr id="71" name="Google Shape;71;p42"/>
          <p:cNvSpPr txBox="1"/>
          <p:nvPr/>
        </p:nvSpPr>
        <p:spPr>
          <a:xfrm>
            <a:off x="8627875" y="4800899"/>
            <a:ext cx="3579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700"/>
              <a:buFont typeface="Helvetica Neue"/>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72" name="Google Shape;72;p42"/>
          <p:cNvCxnSpPr/>
          <p:nvPr/>
        </p:nvCxnSpPr>
        <p:spPr>
          <a:xfrm>
            <a:off x="8627875" y="4800899"/>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73" name="Google Shape;73;p42"/>
          <p:cNvPicPr preferRelativeResize="0"/>
          <p:nvPr/>
        </p:nvPicPr>
        <p:blipFill rotWithShape="1">
          <a:blip r:embed="rId3">
            <a:alphaModFix/>
          </a:blip>
          <a:srcRect b="0" l="0" r="0" t="0"/>
          <a:stretch/>
        </p:blipFill>
        <p:spPr>
          <a:xfrm>
            <a:off x="231781" y="4726291"/>
            <a:ext cx="813249" cy="403789"/>
          </a:xfrm>
          <a:prstGeom prst="rect">
            <a:avLst/>
          </a:prstGeom>
          <a:noFill/>
          <a:ln>
            <a:noFill/>
          </a:ln>
        </p:spPr>
      </p:pic>
      <p:sp>
        <p:nvSpPr>
          <p:cNvPr id="74" name="Google Shape;74;p42"/>
          <p:cNvSpPr/>
          <p:nvPr/>
        </p:nvSpPr>
        <p:spPr>
          <a:xfrm>
            <a:off x="-1" y="0"/>
            <a:ext cx="101700" cy="7365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sp>
        <p:nvSpPr>
          <p:cNvPr id="75" name="Google Shape;75;p42"/>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76" name="Google Shape;76;p4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ch left w - frame">
  <p:cSld name="1_Tech left w - frame">
    <p:spTree>
      <p:nvGrpSpPr>
        <p:cNvPr id="77" name="Shape 77"/>
        <p:cNvGrpSpPr/>
        <p:nvPr/>
      </p:nvGrpSpPr>
      <p:grpSpPr>
        <a:xfrm>
          <a:off x="0" y="0"/>
          <a:ext cx="0" cy="0"/>
          <a:chOff x="0" y="0"/>
          <a:chExt cx="0" cy="0"/>
        </a:xfrm>
      </p:grpSpPr>
      <p:pic>
        <p:nvPicPr>
          <p:cNvPr id="78" name="Google Shape;78;p43"/>
          <p:cNvPicPr preferRelativeResize="0"/>
          <p:nvPr/>
        </p:nvPicPr>
        <p:blipFill rotWithShape="1">
          <a:blip r:embed="rId2">
            <a:alphaModFix/>
          </a:blip>
          <a:srcRect b="0" l="0" r="0" t="0"/>
          <a:stretch/>
        </p:blipFill>
        <p:spPr>
          <a:xfrm>
            <a:off x="2" y="0"/>
            <a:ext cx="9141292" cy="5143500"/>
          </a:xfrm>
          <a:prstGeom prst="rect">
            <a:avLst/>
          </a:prstGeom>
          <a:noFill/>
          <a:ln>
            <a:noFill/>
          </a:ln>
        </p:spPr>
      </p:pic>
      <p:sp>
        <p:nvSpPr>
          <p:cNvPr id="79" name="Google Shape;79;p43"/>
          <p:cNvSpPr/>
          <p:nvPr/>
        </p:nvSpPr>
        <p:spPr>
          <a:xfrm>
            <a:off x="8797120" y="1"/>
            <a:ext cx="351900" cy="303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700"/>
              <a:buFont typeface="Calibri"/>
              <a:buNone/>
            </a:pPr>
            <a:fld id="{00000000-1234-1234-1234-123412341234}" type="slidenum">
              <a:rPr b="1" i="0" lang="en" sz="700" u="none" cap="none" strike="noStrike">
                <a:solidFill>
                  <a:srgbClr val="FFFFFF"/>
                </a:solidFill>
                <a:latin typeface="Calibri"/>
                <a:ea typeface="Calibri"/>
                <a:cs typeface="Calibri"/>
                <a:sym typeface="Calibri"/>
              </a:rPr>
              <a:t>‹#›</a:t>
            </a:fld>
            <a:endParaRPr b="0" i="0" sz="700" u="none" cap="none" strike="noStrike">
              <a:solidFill>
                <a:srgbClr val="FFFFFF"/>
              </a:solidFill>
              <a:latin typeface="Calibri"/>
              <a:ea typeface="Calibri"/>
              <a:cs typeface="Calibri"/>
              <a:sym typeface="Calibri"/>
            </a:endParaRPr>
          </a:p>
        </p:txBody>
      </p:sp>
      <p:grpSp>
        <p:nvGrpSpPr>
          <p:cNvPr id="80" name="Google Shape;80;p43"/>
          <p:cNvGrpSpPr/>
          <p:nvPr/>
        </p:nvGrpSpPr>
        <p:grpSpPr>
          <a:xfrm>
            <a:off x="2" y="4798881"/>
            <a:ext cx="9141300" cy="364669"/>
            <a:chOff x="0" y="4798880"/>
            <a:chExt cx="9141300" cy="364669"/>
          </a:xfrm>
        </p:grpSpPr>
        <p:sp>
          <p:nvSpPr>
            <p:cNvPr id="81" name="Google Shape;81;p43"/>
            <p:cNvSpPr/>
            <p:nvPr/>
          </p:nvSpPr>
          <p:spPr>
            <a:xfrm>
              <a:off x="0" y="4822449"/>
              <a:ext cx="9141300" cy="341100"/>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400" u="none" cap="none" strike="noStrike">
                <a:solidFill>
                  <a:srgbClr val="FFFFFF"/>
                </a:solidFill>
                <a:latin typeface="Calibri"/>
                <a:ea typeface="Calibri"/>
                <a:cs typeface="Calibri"/>
                <a:sym typeface="Calibri"/>
              </a:endParaRPr>
            </a:p>
          </p:txBody>
        </p:sp>
        <p:pic>
          <p:nvPicPr>
            <p:cNvPr id="82" name="Google Shape;82;p43"/>
            <p:cNvPicPr preferRelativeResize="0"/>
            <p:nvPr/>
          </p:nvPicPr>
          <p:blipFill rotWithShape="1">
            <a:blip r:embed="rId3">
              <a:alphaModFix/>
            </a:blip>
            <a:srcRect b="0" l="0" r="0" t="0"/>
            <a:stretch/>
          </p:blipFill>
          <p:spPr>
            <a:xfrm>
              <a:off x="298828" y="4798880"/>
              <a:ext cx="740020" cy="364647"/>
            </a:xfrm>
            <a:prstGeom prst="rect">
              <a:avLst/>
            </a:prstGeom>
            <a:noFill/>
            <a:ln>
              <a:noFill/>
            </a:ln>
          </p:spPr>
        </p:pic>
      </p:grpSp>
      <p:sp>
        <p:nvSpPr>
          <p:cNvPr id="83" name="Google Shape;83;p43"/>
          <p:cNvSpPr/>
          <p:nvPr/>
        </p:nvSpPr>
        <p:spPr>
          <a:xfrm>
            <a:off x="7347101" y="4843418"/>
            <a:ext cx="1556700" cy="215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800"/>
              <a:buFont typeface="Arial"/>
              <a:buNone/>
            </a:pPr>
            <a:r>
              <a:rPr b="0" i="0" lang="en" sz="800" u="none" cap="none" strike="noStrike">
                <a:solidFill>
                  <a:srgbClr val="FFFFFF"/>
                </a:solidFill>
                <a:latin typeface="Arial"/>
                <a:ea typeface="Arial"/>
                <a:cs typeface="Arial"/>
                <a:sym typeface="Arial"/>
              </a:rPr>
              <a:t>Confidential and Proprietary</a:t>
            </a:r>
            <a:endParaRPr b="0" i="0" sz="800" u="none" cap="none" strike="noStrike">
              <a:solidFill>
                <a:srgbClr val="FFFFFF"/>
              </a:solidFill>
              <a:latin typeface="Arial"/>
              <a:ea typeface="Arial"/>
              <a:cs typeface="Arial"/>
              <a:sym typeface="Arial"/>
            </a:endParaRPr>
          </a:p>
        </p:txBody>
      </p:sp>
      <p:sp>
        <p:nvSpPr>
          <p:cNvPr id="84" name="Google Shape;84;p43"/>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85" name="Google Shape;85;p4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contenuto">
  <p:cSld name="Titolo e contenuto">
    <p:spTree>
      <p:nvGrpSpPr>
        <p:cNvPr id="86" name="Shape 86"/>
        <p:cNvGrpSpPr/>
        <p:nvPr/>
      </p:nvGrpSpPr>
      <p:grpSpPr>
        <a:xfrm>
          <a:off x="0" y="0"/>
          <a:ext cx="0" cy="0"/>
          <a:chOff x="0" y="0"/>
          <a:chExt cx="0" cy="0"/>
        </a:xfrm>
      </p:grpSpPr>
      <p:pic>
        <p:nvPicPr>
          <p:cNvPr id="87" name="Google Shape;87;p44"/>
          <p:cNvPicPr preferRelativeResize="0"/>
          <p:nvPr/>
        </p:nvPicPr>
        <p:blipFill rotWithShape="1">
          <a:blip r:embed="rId2">
            <a:alphaModFix/>
          </a:blip>
          <a:srcRect b="0" l="0" r="0" t="0"/>
          <a:stretch/>
        </p:blipFill>
        <p:spPr>
          <a:xfrm flipH="1">
            <a:off x="0" y="0"/>
            <a:ext cx="9141292" cy="5143500"/>
          </a:xfrm>
          <a:prstGeom prst="rect">
            <a:avLst/>
          </a:prstGeom>
          <a:noFill/>
          <a:ln>
            <a:noFill/>
          </a:ln>
        </p:spPr>
      </p:pic>
      <p:sp>
        <p:nvSpPr>
          <p:cNvPr id="88" name="Google Shape;88;p44"/>
          <p:cNvSpPr txBox="1"/>
          <p:nvPr/>
        </p:nvSpPr>
        <p:spPr>
          <a:xfrm>
            <a:off x="8627875" y="4800899"/>
            <a:ext cx="3579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700"/>
              <a:buFont typeface="Helvetica Neue"/>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89" name="Google Shape;89;p44"/>
          <p:cNvCxnSpPr/>
          <p:nvPr/>
        </p:nvCxnSpPr>
        <p:spPr>
          <a:xfrm>
            <a:off x="8627875" y="4800899"/>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90" name="Google Shape;90;p44"/>
          <p:cNvPicPr preferRelativeResize="0"/>
          <p:nvPr/>
        </p:nvPicPr>
        <p:blipFill rotWithShape="1">
          <a:blip r:embed="rId3">
            <a:alphaModFix/>
          </a:blip>
          <a:srcRect b="0" l="0" r="0" t="0"/>
          <a:stretch/>
        </p:blipFill>
        <p:spPr>
          <a:xfrm>
            <a:off x="231781" y="4726291"/>
            <a:ext cx="813249" cy="403789"/>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1" name="Shape 91"/>
        <p:cNvGrpSpPr/>
        <p:nvPr/>
      </p:nvGrpSpPr>
      <p:grpSpPr>
        <a:xfrm>
          <a:off x="0" y="0"/>
          <a:ext cx="0" cy="0"/>
          <a:chOff x="0" y="0"/>
          <a:chExt cx="0" cy="0"/>
        </a:xfrm>
      </p:grpSpPr>
      <p:sp>
        <p:nvSpPr>
          <p:cNvPr id="92" name="Google Shape;92;p4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93" name="Google Shape;93;p4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94" name="Google Shape;94;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5" name="Shape 95"/>
        <p:cNvGrpSpPr/>
        <p:nvPr/>
      </p:nvGrpSpPr>
      <p:grpSpPr>
        <a:xfrm>
          <a:off x="0" y="0"/>
          <a:ext cx="0" cy="0"/>
          <a:chOff x="0" y="0"/>
          <a:chExt cx="0" cy="0"/>
        </a:xfrm>
      </p:grpSpPr>
      <p:sp>
        <p:nvSpPr>
          <p:cNvPr id="96" name="Google Shape;96;p4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97" name="Google Shape;97;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8" name="Shape 98"/>
        <p:cNvGrpSpPr/>
        <p:nvPr/>
      </p:nvGrpSpPr>
      <p:grpSpPr>
        <a:xfrm>
          <a:off x="0" y="0"/>
          <a:ext cx="0" cy="0"/>
          <a:chOff x="0" y="0"/>
          <a:chExt cx="0" cy="0"/>
        </a:xfrm>
      </p:grpSpPr>
      <p:sp>
        <p:nvSpPr>
          <p:cNvPr id="99" name="Google Shape;99;p4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0" name="Google Shape;100;p4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01" name="Google Shape;101;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2" name="Shape 102"/>
        <p:cNvGrpSpPr/>
        <p:nvPr/>
      </p:nvGrpSpPr>
      <p:grpSpPr>
        <a:xfrm>
          <a:off x="0" y="0"/>
          <a:ext cx="0" cy="0"/>
          <a:chOff x="0" y="0"/>
          <a:chExt cx="0" cy="0"/>
        </a:xfrm>
      </p:grpSpPr>
      <p:sp>
        <p:nvSpPr>
          <p:cNvPr id="103" name="Google Shape;103;p4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4" name="Google Shape;104;p4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05" name="Google Shape;105;p4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06" name="Google Shape;106;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7" name="Shape 107"/>
        <p:cNvGrpSpPr/>
        <p:nvPr/>
      </p:nvGrpSpPr>
      <p:grpSpPr>
        <a:xfrm>
          <a:off x="0" y="0"/>
          <a:ext cx="0" cy="0"/>
          <a:chOff x="0" y="0"/>
          <a:chExt cx="0" cy="0"/>
        </a:xfrm>
      </p:grpSpPr>
      <p:sp>
        <p:nvSpPr>
          <p:cNvPr id="108" name="Google Shape;108;p4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9" name="Google Shape;109;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0" name="Shape 110"/>
        <p:cNvGrpSpPr/>
        <p:nvPr/>
      </p:nvGrpSpPr>
      <p:grpSpPr>
        <a:xfrm>
          <a:off x="0" y="0"/>
          <a:ext cx="0" cy="0"/>
          <a:chOff x="0" y="0"/>
          <a:chExt cx="0" cy="0"/>
        </a:xfrm>
      </p:grpSpPr>
      <p:sp>
        <p:nvSpPr>
          <p:cNvPr id="111" name="Google Shape;111;p5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12" name="Google Shape;112;p5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13" name="Google Shape;113;p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4" name="Shape 114"/>
        <p:cNvGrpSpPr/>
        <p:nvPr/>
      </p:nvGrpSpPr>
      <p:grpSpPr>
        <a:xfrm>
          <a:off x="0" y="0"/>
          <a:ext cx="0" cy="0"/>
          <a:chOff x="0" y="0"/>
          <a:chExt cx="0" cy="0"/>
        </a:xfrm>
      </p:grpSpPr>
      <p:sp>
        <p:nvSpPr>
          <p:cNvPr id="115" name="Google Shape;115;p51"/>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16" name="Google Shape;116;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7" name="Shape 117"/>
        <p:cNvGrpSpPr/>
        <p:nvPr/>
      </p:nvGrpSpPr>
      <p:grpSpPr>
        <a:xfrm>
          <a:off x="0" y="0"/>
          <a:ext cx="0" cy="0"/>
          <a:chOff x="0" y="0"/>
          <a:chExt cx="0" cy="0"/>
        </a:xfrm>
      </p:grpSpPr>
      <p:sp>
        <p:nvSpPr>
          <p:cNvPr id="118" name="Google Shape;118;p5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5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20" name="Google Shape;120;p5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21" name="Google Shape;121;p5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22" name="Google Shape;122;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3" name="Shape 123"/>
        <p:cNvGrpSpPr/>
        <p:nvPr/>
      </p:nvGrpSpPr>
      <p:grpSpPr>
        <a:xfrm>
          <a:off x="0" y="0"/>
          <a:ext cx="0" cy="0"/>
          <a:chOff x="0" y="0"/>
          <a:chExt cx="0" cy="0"/>
        </a:xfrm>
      </p:grpSpPr>
      <p:sp>
        <p:nvSpPr>
          <p:cNvPr id="124" name="Google Shape;124;p5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125" name="Google Shape;125;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6" name="Shape 126"/>
        <p:cNvGrpSpPr/>
        <p:nvPr/>
      </p:nvGrpSpPr>
      <p:grpSpPr>
        <a:xfrm>
          <a:off x="0" y="0"/>
          <a:ext cx="0" cy="0"/>
          <a:chOff x="0" y="0"/>
          <a:chExt cx="0" cy="0"/>
        </a:xfrm>
      </p:grpSpPr>
      <p:sp>
        <p:nvSpPr>
          <p:cNvPr id="127" name="Google Shape;127;p5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28" name="Google Shape;128;p5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129" name="Google Shape;129;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0" name="Shape 130"/>
        <p:cNvGrpSpPr/>
        <p:nvPr/>
      </p:nvGrpSpPr>
      <p:grpSpPr>
        <a:xfrm>
          <a:off x="0" y="0"/>
          <a:ext cx="0" cy="0"/>
          <a:chOff x="0" y="0"/>
          <a:chExt cx="0" cy="0"/>
        </a:xfrm>
      </p:grpSpPr>
      <p:sp>
        <p:nvSpPr>
          <p:cNvPr id="131" name="Google Shape;131;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Custom Layout">
  <p:cSld name="19_Custom Layout">
    <p:spTree>
      <p:nvGrpSpPr>
        <p:cNvPr id="132" name="Shape 132"/>
        <p:cNvGrpSpPr/>
        <p:nvPr/>
      </p:nvGrpSpPr>
      <p:grpSpPr>
        <a:xfrm>
          <a:off x="0" y="0"/>
          <a:ext cx="0" cy="0"/>
          <a:chOff x="0" y="0"/>
          <a:chExt cx="0" cy="0"/>
        </a:xfrm>
      </p:grpSpPr>
      <p:sp>
        <p:nvSpPr>
          <p:cNvPr id="133" name="Google Shape;133;p56"/>
          <p:cNvSpPr txBox="1"/>
          <p:nvPr>
            <p:ph idx="12" type="sldNum"/>
          </p:nvPr>
        </p:nvSpPr>
        <p:spPr>
          <a:xfrm>
            <a:off x="8561946" y="4902409"/>
            <a:ext cx="248700" cy="183900"/>
          </a:xfrm>
          <a:prstGeom prst="rect">
            <a:avLst/>
          </a:prstGeom>
          <a:noFill/>
          <a:ln>
            <a:noFill/>
          </a:ln>
        </p:spPr>
        <p:txBody>
          <a:bodyPr anchorCtr="0" anchor="t" bIns="34575" lIns="34575" spcFirstLastPara="1" rIns="34575" wrap="square" tIns="3457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
        <p:nvSpPr>
          <p:cNvPr id="134" name="Google Shape;134;p56"/>
          <p:cNvSpPr/>
          <p:nvPr/>
        </p:nvSpPr>
        <p:spPr>
          <a:xfrm>
            <a:off x="113" y="4749367"/>
            <a:ext cx="9144000" cy="394500"/>
          </a:xfrm>
          <a:prstGeom prst="rect">
            <a:avLst/>
          </a:prstGeom>
          <a:solidFill>
            <a:srgbClr val="D2010D"/>
          </a:solidFill>
          <a:ln>
            <a:noFill/>
          </a:ln>
        </p:spPr>
        <p:txBody>
          <a:bodyPr anchorCtr="0" anchor="ctr" bIns="34575" lIns="34575" spcFirstLastPara="1" rIns="34575" wrap="square" tIns="34575">
            <a:noAutofit/>
          </a:bodyPr>
          <a:lstStyle/>
          <a:p>
            <a:pPr indent="0" lvl="0" marL="0" marR="0" rtl="0" algn="ctr">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Helvetica Neue"/>
              <a:ea typeface="Helvetica Neue"/>
              <a:cs typeface="Helvetica Neue"/>
              <a:sym typeface="Helvetica Neue"/>
            </a:endParaRPr>
          </a:p>
        </p:txBody>
      </p:sp>
      <p:pic>
        <p:nvPicPr>
          <p:cNvPr descr="pasted-image.pdf" id="135" name="Google Shape;135;p56"/>
          <p:cNvPicPr preferRelativeResize="0"/>
          <p:nvPr/>
        </p:nvPicPr>
        <p:blipFill rotWithShape="1">
          <a:blip r:embed="rId2">
            <a:alphaModFix/>
          </a:blip>
          <a:srcRect b="0" l="0" r="0" t="0"/>
          <a:stretch/>
        </p:blipFill>
        <p:spPr>
          <a:xfrm>
            <a:off x="116729" y="4749367"/>
            <a:ext cx="794745" cy="394604"/>
          </a:xfrm>
          <a:prstGeom prst="rect">
            <a:avLst/>
          </a:prstGeom>
          <a:noFill/>
          <a:ln>
            <a:noFill/>
          </a:ln>
        </p:spPr>
      </p:pic>
      <p:cxnSp>
        <p:nvCxnSpPr>
          <p:cNvPr id="136" name="Google Shape;136;p56"/>
          <p:cNvCxnSpPr/>
          <p:nvPr/>
        </p:nvCxnSpPr>
        <p:spPr>
          <a:xfrm>
            <a:off x="179512" y="611730"/>
            <a:ext cx="8593800" cy="0"/>
          </a:xfrm>
          <a:prstGeom prst="straightConnector1">
            <a:avLst/>
          </a:prstGeom>
          <a:noFill/>
          <a:ln cap="flat" cmpd="sng" w="9525">
            <a:solidFill>
              <a:srgbClr val="D3010D"/>
            </a:solidFill>
            <a:prstDash val="solid"/>
            <a:miter lim="400000"/>
            <a:headEnd len="sm" w="sm" type="none"/>
            <a:tailEnd len="sm" w="sm"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7" name="Shape 137"/>
        <p:cNvGrpSpPr/>
        <p:nvPr/>
      </p:nvGrpSpPr>
      <p:grpSpPr>
        <a:xfrm>
          <a:off x="0" y="0"/>
          <a:ext cx="0" cy="0"/>
          <a:chOff x="0" y="0"/>
          <a:chExt cx="0" cy="0"/>
        </a:xfrm>
      </p:grpSpPr>
      <p:sp>
        <p:nvSpPr>
          <p:cNvPr id="138" name="Google Shape;138;p57"/>
          <p:cNvSpPr txBox="1"/>
          <p:nvPr>
            <p:ph type="title"/>
          </p:nvPr>
        </p:nvSpPr>
        <p:spPr>
          <a:xfrm>
            <a:off x="209579" y="156288"/>
            <a:ext cx="8702700" cy="586500"/>
          </a:xfrm>
          <a:prstGeom prst="rect">
            <a:avLst/>
          </a:prstGeom>
          <a:noFill/>
          <a:ln>
            <a:noFill/>
          </a:ln>
        </p:spPr>
        <p:txBody>
          <a:bodyPr anchorCtr="0" anchor="ctr" bIns="45650" lIns="45650" spcFirstLastPara="1" rIns="45650" wrap="square" tIns="45650">
            <a:noAutofit/>
          </a:bodyPr>
          <a:lstStyle>
            <a:lvl1pPr lvl="0" algn="l">
              <a:lnSpc>
                <a:spcPct val="100000"/>
              </a:lnSpc>
              <a:spcBef>
                <a:spcPts val="0"/>
              </a:spcBef>
              <a:spcAft>
                <a:spcPts val="0"/>
              </a:spcAft>
              <a:buClr>
                <a:srgbClr val="366092"/>
              </a:buClr>
              <a:buSzPts val="1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9" name="Google Shape;139;p57"/>
          <p:cNvSpPr txBox="1"/>
          <p:nvPr>
            <p:ph idx="1" type="body"/>
          </p:nvPr>
        </p:nvSpPr>
        <p:spPr>
          <a:xfrm>
            <a:off x="242596" y="900896"/>
            <a:ext cx="8643300" cy="3877500"/>
          </a:xfrm>
          <a:prstGeom prst="rect">
            <a:avLst/>
          </a:prstGeom>
          <a:noFill/>
          <a:ln>
            <a:noFill/>
          </a:ln>
        </p:spPr>
        <p:txBody>
          <a:bodyPr anchorCtr="0" anchor="t" bIns="45650" lIns="91325" spcFirstLastPara="1" rIns="91325" wrap="square" tIns="45650">
            <a:noAutofit/>
          </a:bodyPr>
          <a:lstStyle>
            <a:lvl1pPr indent="-406400" lvl="0" marL="457200" algn="l">
              <a:lnSpc>
                <a:spcPct val="115000"/>
              </a:lnSpc>
              <a:spcBef>
                <a:spcPts val="0"/>
              </a:spcBef>
              <a:spcAft>
                <a:spcPts val="0"/>
              </a:spcAft>
              <a:buClr>
                <a:schemeClr val="dk1"/>
              </a:buClr>
              <a:buSzPts val="2800"/>
              <a:buChar char="●"/>
              <a:defRPr/>
            </a:lvl1pPr>
            <a:lvl2pPr indent="-368300" lvl="1" marL="914400" algn="l">
              <a:lnSpc>
                <a:spcPct val="115000"/>
              </a:lnSpc>
              <a:spcBef>
                <a:spcPts val="1600"/>
              </a:spcBef>
              <a:spcAft>
                <a:spcPts val="0"/>
              </a:spcAft>
              <a:buClr>
                <a:schemeClr val="dk1"/>
              </a:buClr>
              <a:buSzPts val="2200"/>
              <a:buChar char="○"/>
              <a:defRPr sz="2200"/>
            </a:lvl2pPr>
            <a:lvl3pPr indent="-342900" lvl="2" marL="1371600" algn="l">
              <a:lnSpc>
                <a:spcPct val="115000"/>
              </a:lnSpc>
              <a:spcBef>
                <a:spcPts val="1600"/>
              </a:spcBef>
              <a:spcAft>
                <a:spcPts val="0"/>
              </a:spcAft>
              <a:buClr>
                <a:schemeClr val="dk1"/>
              </a:buClr>
              <a:buSzPts val="1800"/>
              <a:buChar char="■"/>
              <a:defRPr sz="1800"/>
            </a:lvl3pPr>
            <a:lvl4pPr indent="-330200" lvl="3" marL="1828800" algn="l">
              <a:lnSpc>
                <a:spcPct val="115000"/>
              </a:lnSpc>
              <a:spcBef>
                <a:spcPts val="1600"/>
              </a:spcBef>
              <a:spcAft>
                <a:spcPts val="0"/>
              </a:spcAft>
              <a:buClr>
                <a:schemeClr val="dk1"/>
              </a:buClr>
              <a:buSzPts val="1600"/>
              <a:buChar char="●"/>
              <a:defRPr sz="1600"/>
            </a:lvl4pPr>
            <a:lvl5pPr indent="-330200" lvl="4" marL="2286000" algn="l">
              <a:lnSpc>
                <a:spcPct val="115000"/>
              </a:lnSpc>
              <a:spcBef>
                <a:spcPts val="1600"/>
              </a:spcBef>
              <a:spcAft>
                <a:spcPts val="0"/>
              </a:spcAft>
              <a:buClr>
                <a:schemeClr val="dk1"/>
              </a:buClr>
              <a:buSzPts val="1600"/>
              <a:buChar char="○"/>
              <a:defRPr sz="1600"/>
            </a:lvl5pPr>
            <a:lvl6pPr indent="-342900" lvl="5" marL="2743200" algn="l">
              <a:lnSpc>
                <a:spcPct val="115000"/>
              </a:lnSpc>
              <a:spcBef>
                <a:spcPts val="1600"/>
              </a:spcBef>
              <a:spcAft>
                <a:spcPts val="0"/>
              </a:spcAft>
              <a:buClr>
                <a:schemeClr val="dk1"/>
              </a:buClr>
              <a:buSzPts val="1800"/>
              <a:buChar char="■"/>
              <a:defRPr/>
            </a:lvl6pPr>
            <a:lvl7pPr indent="-342900" lvl="6" marL="3200400" algn="l">
              <a:lnSpc>
                <a:spcPct val="115000"/>
              </a:lnSpc>
              <a:spcBef>
                <a:spcPts val="1600"/>
              </a:spcBef>
              <a:spcAft>
                <a:spcPts val="0"/>
              </a:spcAft>
              <a:buClr>
                <a:schemeClr val="dk1"/>
              </a:buClr>
              <a:buSzPts val="1800"/>
              <a:buChar char="●"/>
              <a:defRPr/>
            </a:lvl7pPr>
            <a:lvl8pPr indent="-342900" lvl="7" marL="3657600" algn="l">
              <a:lnSpc>
                <a:spcPct val="115000"/>
              </a:lnSpc>
              <a:spcBef>
                <a:spcPts val="1600"/>
              </a:spcBef>
              <a:spcAft>
                <a:spcPts val="0"/>
              </a:spcAft>
              <a:buClr>
                <a:schemeClr val="dk1"/>
              </a:buClr>
              <a:buSzPts val="1800"/>
              <a:buChar char="○"/>
              <a:defRPr/>
            </a:lvl8pPr>
            <a:lvl9pPr indent="-342900" lvl="8" marL="4114800" algn="l">
              <a:lnSpc>
                <a:spcPct val="115000"/>
              </a:lnSpc>
              <a:spcBef>
                <a:spcPts val="1600"/>
              </a:spcBef>
              <a:spcAft>
                <a:spcPts val="1600"/>
              </a:spcAft>
              <a:buClr>
                <a:schemeClr val="dk1"/>
              </a:buClr>
              <a:buSzPts val="18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PP|REDFUSE Title and Content Slide">
  <p:cSld name="WPP|REDFUSE Title and Content Slide">
    <p:spTree>
      <p:nvGrpSpPr>
        <p:cNvPr id="140" name="Shape 140"/>
        <p:cNvGrpSpPr/>
        <p:nvPr/>
      </p:nvGrpSpPr>
      <p:grpSpPr>
        <a:xfrm>
          <a:off x="0" y="0"/>
          <a:ext cx="0" cy="0"/>
          <a:chOff x="0" y="0"/>
          <a:chExt cx="0" cy="0"/>
        </a:xfrm>
      </p:grpSpPr>
      <p:sp>
        <p:nvSpPr>
          <p:cNvPr id="141" name="Google Shape;141;p58"/>
          <p:cNvSpPr txBox="1"/>
          <p:nvPr>
            <p:ph idx="1" type="body"/>
          </p:nvPr>
        </p:nvSpPr>
        <p:spPr>
          <a:xfrm>
            <a:off x="623700" y="1161000"/>
            <a:ext cx="5669700" cy="3510000"/>
          </a:xfrm>
          <a:prstGeom prst="rect">
            <a:avLst/>
          </a:prstGeom>
          <a:noFill/>
          <a:ln>
            <a:noFill/>
          </a:ln>
        </p:spPr>
        <p:txBody>
          <a:bodyPr anchorCtr="0" anchor="t" bIns="0" lIns="0" spcFirstLastPara="1" rIns="0" wrap="square" tIns="0">
            <a:noAutofit/>
          </a:bodyPr>
          <a:lstStyle>
            <a:lvl1pPr indent="-323850" lvl="0" marL="457200" algn="l">
              <a:lnSpc>
                <a:spcPct val="100000"/>
              </a:lnSpc>
              <a:spcBef>
                <a:spcPts val="1400"/>
              </a:spcBef>
              <a:spcAft>
                <a:spcPts val="0"/>
              </a:spcAft>
              <a:buClr>
                <a:srgbClr val="FF0000"/>
              </a:buClr>
              <a:buSzPts val="1500"/>
              <a:buFont typeface="Arial"/>
              <a:buChar char="•"/>
              <a:defRPr/>
            </a:lvl1pPr>
            <a:lvl2pPr indent="-323850" lvl="1" marL="914400" algn="l">
              <a:lnSpc>
                <a:spcPct val="100000"/>
              </a:lnSpc>
              <a:spcBef>
                <a:spcPts val="500"/>
              </a:spcBef>
              <a:spcAft>
                <a:spcPts val="0"/>
              </a:spcAft>
              <a:buClr>
                <a:srgbClr val="FF0000"/>
              </a:buClr>
              <a:buSzPts val="1500"/>
              <a:buChar char="•"/>
              <a:defRPr/>
            </a:lvl2pPr>
            <a:lvl3pPr indent="-323850" lvl="2" marL="1371600" algn="l">
              <a:lnSpc>
                <a:spcPct val="100000"/>
              </a:lnSpc>
              <a:spcBef>
                <a:spcPts val="500"/>
              </a:spcBef>
              <a:spcAft>
                <a:spcPts val="0"/>
              </a:spcAft>
              <a:buClr>
                <a:srgbClr val="FF0000"/>
              </a:buClr>
              <a:buSzPts val="1500"/>
              <a:buChar char="•"/>
              <a:defRPr/>
            </a:lvl3pPr>
            <a:lvl4pPr indent="-323850" lvl="3" marL="1828800" algn="l">
              <a:lnSpc>
                <a:spcPct val="100000"/>
              </a:lnSpc>
              <a:spcBef>
                <a:spcPts val="500"/>
              </a:spcBef>
              <a:spcAft>
                <a:spcPts val="0"/>
              </a:spcAft>
              <a:buClr>
                <a:srgbClr val="FF0000"/>
              </a:buClr>
              <a:buSzPts val="1500"/>
              <a:buChar char="•"/>
              <a:defRPr/>
            </a:lvl4pPr>
            <a:lvl5pPr indent="-323850" lvl="4" marL="2286000" algn="l">
              <a:lnSpc>
                <a:spcPct val="100000"/>
              </a:lnSpc>
              <a:spcBef>
                <a:spcPts val="500"/>
              </a:spcBef>
              <a:spcAft>
                <a:spcPts val="0"/>
              </a:spcAft>
              <a:buClr>
                <a:srgbClr val="FF0000"/>
              </a:buClr>
              <a:buSzPts val="1500"/>
              <a:buChar char="•"/>
              <a:defRPr/>
            </a:lvl5pPr>
            <a:lvl6pPr indent="-336550" lvl="5" marL="2743200" algn="l">
              <a:lnSpc>
                <a:spcPct val="100000"/>
              </a:lnSpc>
              <a:spcBef>
                <a:spcPts val="2200"/>
              </a:spcBef>
              <a:spcAft>
                <a:spcPts val="0"/>
              </a:spcAft>
              <a:buClr>
                <a:srgbClr val="000000"/>
              </a:buClr>
              <a:buSzPts val="1700"/>
              <a:buChar char="•"/>
              <a:defRPr/>
            </a:lvl6pPr>
            <a:lvl7pPr indent="-336550" lvl="6" marL="3200400" algn="l">
              <a:lnSpc>
                <a:spcPct val="100000"/>
              </a:lnSpc>
              <a:spcBef>
                <a:spcPts val="2200"/>
              </a:spcBef>
              <a:spcAft>
                <a:spcPts val="0"/>
              </a:spcAft>
              <a:buClr>
                <a:srgbClr val="000000"/>
              </a:buClr>
              <a:buSzPts val="1700"/>
              <a:buChar char="•"/>
              <a:defRPr/>
            </a:lvl7pPr>
            <a:lvl8pPr indent="-336550" lvl="7" marL="3657600" algn="l">
              <a:lnSpc>
                <a:spcPct val="100000"/>
              </a:lnSpc>
              <a:spcBef>
                <a:spcPts val="2200"/>
              </a:spcBef>
              <a:spcAft>
                <a:spcPts val="0"/>
              </a:spcAft>
              <a:buClr>
                <a:srgbClr val="000000"/>
              </a:buClr>
              <a:buSzPts val="1700"/>
              <a:buChar char="•"/>
              <a:defRPr/>
            </a:lvl8pPr>
            <a:lvl9pPr indent="-336550" lvl="8" marL="4114800" algn="l">
              <a:lnSpc>
                <a:spcPct val="100000"/>
              </a:lnSpc>
              <a:spcBef>
                <a:spcPts val="2200"/>
              </a:spcBef>
              <a:spcAft>
                <a:spcPts val="0"/>
              </a:spcAft>
              <a:buClr>
                <a:srgbClr val="000000"/>
              </a:buClr>
              <a:buSzPts val="1700"/>
              <a:buChar char="•"/>
              <a:defRPr/>
            </a:lvl9pPr>
          </a:lstStyle>
          <a:p/>
        </p:txBody>
      </p:sp>
      <p:sp>
        <p:nvSpPr>
          <p:cNvPr id="142" name="Google Shape;142;p58"/>
          <p:cNvSpPr txBox="1"/>
          <p:nvPr>
            <p:ph idx="10" type="dt"/>
          </p:nvPr>
        </p:nvSpPr>
        <p:spPr>
          <a:xfrm>
            <a:off x="4272935" y="4833000"/>
            <a:ext cx="597900" cy="162000"/>
          </a:xfrm>
          <a:prstGeom prst="rect">
            <a:avLst/>
          </a:prstGeom>
          <a:noFill/>
          <a:ln>
            <a:noFill/>
          </a:ln>
        </p:spPr>
        <p:txBody>
          <a:bodyPr anchorCtr="0" anchor="t" bIns="0" lIns="0" spcFirstLastPara="1" rIns="0" wrap="square" tIns="0">
            <a:noAutofit/>
          </a:bodyPr>
          <a:lstStyle>
            <a:lvl1pPr lvl="0" marR="0" rtl="0" algn="ctr">
              <a:lnSpc>
                <a:spcPct val="100000"/>
              </a:lnSpc>
              <a:spcBef>
                <a:spcPts val="0"/>
              </a:spcBef>
              <a:spcAft>
                <a:spcPts val="0"/>
              </a:spcAft>
              <a:buClr>
                <a:schemeClr val="dk1"/>
              </a:buClr>
              <a:buSzPts val="700"/>
              <a:buFont typeface="Arial"/>
              <a:buNone/>
              <a:defRPr b="0" i="0" sz="14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3" name="Google Shape;143;p58"/>
          <p:cNvSpPr txBox="1"/>
          <p:nvPr>
            <p:ph idx="11" type="ftr"/>
          </p:nvPr>
        </p:nvSpPr>
        <p:spPr>
          <a:xfrm>
            <a:off x="623700" y="4833000"/>
            <a:ext cx="3399600" cy="1620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700"/>
              <a:buFont typeface="Arial"/>
              <a:buNone/>
              <a:defRPr b="0" i="0" sz="14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4" name="Google Shape;144;p58"/>
          <p:cNvSpPr txBox="1"/>
          <p:nvPr>
            <p:ph idx="12" type="sldNum"/>
          </p:nvPr>
        </p:nvSpPr>
        <p:spPr>
          <a:xfrm>
            <a:off x="8434798" y="4833000"/>
            <a:ext cx="266400" cy="1350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45" name="Google Shape;145;p58"/>
          <p:cNvSpPr txBox="1"/>
          <p:nvPr>
            <p:ph type="title"/>
          </p:nvPr>
        </p:nvSpPr>
        <p:spPr>
          <a:xfrm>
            <a:off x="623700" y="231142"/>
            <a:ext cx="5670000" cy="7608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Clr>
                <a:srgbClr val="FF0000"/>
              </a:buClr>
              <a:buSzPts val="2400"/>
              <a:buFont typeface="Arial"/>
              <a:buNone/>
              <a:defRPr b="0">
                <a:solidFill>
                  <a:srgbClr val="FF0000"/>
                </a:solidFill>
              </a:defRPr>
            </a:lvl1pPr>
            <a:lvl2pPr lvl="1" algn="ctr">
              <a:lnSpc>
                <a:spcPct val="100000"/>
              </a:lnSpc>
              <a:spcBef>
                <a:spcPts val="0"/>
              </a:spcBef>
              <a:spcAft>
                <a:spcPts val="0"/>
              </a:spcAft>
              <a:buClr>
                <a:srgbClr val="000000"/>
              </a:buClr>
              <a:buSzPts val="1400"/>
              <a:buNone/>
              <a:defRPr/>
            </a:lvl2pPr>
            <a:lvl3pPr lvl="2" algn="ctr">
              <a:lnSpc>
                <a:spcPct val="100000"/>
              </a:lnSpc>
              <a:spcBef>
                <a:spcPts val="0"/>
              </a:spcBef>
              <a:spcAft>
                <a:spcPts val="0"/>
              </a:spcAft>
              <a:buClr>
                <a:srgbClr val="000000"/>
              </a:buClr>
              <a:buSzPts val="1400"/>
              <a:buNone/>
              <a:defRPr/>
            </a:lvl3pPr>
            <a:lvl4pPr lvl="3" algn="ctr">
              <a:lnSpc>
                <a:spcPct val="100000"/>
              </a:lnSpc>
              <a:spcBef>
                <a:spcPts val="0"/>
              </a:spcBef>
              <a:spcAft>
                <a:spcPts val="0"/>
              </a:spcAft>
              <a:buClr>
                <a:srgbClr val="000000"/>
              </a:buClr>
              <a:buSzPts val="1400"/>
              <a:buNone/>
              <a:defRPr/>
            </a:lvl4pPr>
            <a:lvl5pPr lvl="4" algn="ctr">
              <a:lnSpc>
                <a:spcPct val="100000"/>
              </a:lnSpc>
              <a:spcBef>
                <a:spcPts val="0"/>
              </a:spcBef>
              <a:spcAft>
                <a:spcPts val="0"/>
              </a:spcAft>
              <a:buClr>
                <a:srgbClr val="000000"/>
              </a:buClr>
              <a:buSzPts val="1400"/>
              <a:buNone/>
              <a:defRPr/>
            </a:lvl5pPr>
            <a:lvl6pPr lvl="5" algn="ctr">
              <a:lnSpc>
                <a:spcPct val="100000"/>
              </a:lnSpc>
              <a:spcBef>
                <a:spcPts val="0"/>
              </a:spcBef>
              <a:spcAft>
                <a:spcPts val="0"/>
              </a:spcAft>
              <a:buClr>
                <a:srgbClr val="000000"/>
              </a:buClr>
              <a:buSzPts val="1400"/>
              <a:buNone/>
              <a:defRPr/>
            </a:lvl6pPr>
            <a:lvl7pPr lvl="6" algn="ctr">
              <a:lnSpc>
                <a:spcPct val="100000"/>
              </a:lnSpc>
              <a:spcBef>
                <a:spcPts val="0"/>
              </a:spcBef>
              <a:spcAft>
                <a:spcPts val="0"/>
              </a:spcAft>
              <a:buClr>
                <a:srgbClr val="000000"/>
              </a:buClr>
              <a:buSzPts val="1400"/>
              <a:buNone/>
              <a:defRPr/>
            </a:lvl7pPr>
            <a:lvl8pPr lvl="7" algn="ctr">
              <a:lnSpc>
                <a:spcPct val="100000"/>
              </a:lnSpc>
              <a:spcBef>
                <a:spcPts val="0"/>
              </a:spcBef>
              <a:spcAft>
                <a:spcPts val="0"/>
              </a:spcAft>
              <a:buClr>
                <a:srgbClr val="000000"/>
              </a:buClr>
              <a:buSzPts val="1400"/>
              <a:buNone/>
              <a:defRPr/>
            </a:lvl8pPr>
            <a:lvl9pPr lvl="8" algn="ctr">
              <a:lnSpc>
                <a:spcPct val="100000"/>
              </a:lnSpc>
              <a:spcBef>
                <a:spcPts val="0"/>
              </a:spcBef>
              <a:spcAft>
                <a:spcPts val="0"/>
              </a:spcAft>
              <a:buClr>
                <a:srgbClr val="000000"/>
              </a:buClr>
              <a:buSzPts val="1400"/>
              <a:buNone/>
              <a:defRPr/>
            </a:lvl9pPr>
          </a:lstStyle>
          <a:p/>
        </p:txBody>
      </p:sp>
      <p:pic>
        <p:nvPicPr>
          <p:cNvPr id="146" name="Google Shape;146;p58"/>
          <p:cNvPicPr preferRelativeResize="0"/>
          <p:nvPr/>
        </p:nvPicPr>
        <p:blipFill rotWithShape="1">
          <a:blip r:embed="rId2">
            <a:alphaModFix/>
          </a:blip>
          <a:srcRect b="0" l="0" r="0" t="0"/>
          <a:stretch/>
        </p:blipFill>
        <p:spPr>
          <a:xfrm>
            <a:off x="7243546" y="198965"/>
            <a:ext cx="1653254" cy="233172"/>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147" name="Shape 147"/>
        <p:cNvGrpSpPr/>
        <p:nvPr/>
      </p:nvGrpSpPr>
      <p:grpSpPr>
        <a:xfrm>
          <a:off x="0" y="0"/>
          <a:ext cx="0" cy="0"/>
          <a:chOff x="0" y="0"/>
          <a:chExt cx="0" cy="0"/>
        </a:xfrm>
      </p:grpSpPr>
      <p:sp>
        <p:nvSpPr>
          <p:cNvPr id="148" name="Google Shape;148;p59"/>
          <p:cNvSpPr txBox="1"/>
          <p:nvPr>
            <p:ph idx="12" type="sldNum"/>
          </p:nvPr>
        </p:nvSpPr>
        <p:spPr>
          <a:xfrm>
            <a:off x="8575702" y="4902403"/>
            <a:ext cx="221400" cy="218400"/>
          </a:xfrm>
          <a:prstGeom prst="rect">
            <a:avLst/>
          </a:prstGeom>
          <a:noFill/>
          <a:ln>
            <a:noFill/>
          </a:ln>
        </p:spPr>
        <p:txBody>
          <a:bodyPr anchorCtr="0" anchor="t" bIns="23825" lIns="23825" spcFirstLastPara="1" rIns="23825" wrap="square" tIns="23825">
            <a:noAutofit/>
          </a:bodyPr>
          <a:lstStyle>
            <a:lvl1pPr indent="0" lvl="0"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
        <p:nvSpPr>
          <p:cNvPr id="149" name="Google Shape;149;p59"/>
          <p:cNvSpPr txBox="1"/>
          <p:nvPr/>
        </p:nvSpPr>
        <p:spPr>
          <a:xfrm>
            <a:off x="8709108" y="4869226"/>
            <a:ext cx="200700" cy="203100"/>
          </a:xfrm>
          <a:prstGeom prst="rect">
            <a:avLst/>
          </a:prstGeom>
          <a:noFill/>
          <a:ln>
            <a:noFill/>
          </a:ln>
        </p:spPr>
        <p:txBody>
          <a:bodyPr anchorCtr="0" anchor="t" bIns="31850" lIns="31850" spcFirstLastPara="1" rIns="31850" wrap="square" tIns="31850">
            <a:noAutofit/>
          </a:bodyPr>
          <a:lstStyle/>
          <a:p>
            <a:pPr indent="0" lvl="0" marL="0" marR="0" rtl="0" algn="ctr">
              <a:lnSpc>
                <a:spcPct val="100000"/>
              </a:lnSpc>
              <a:spcBef>
                <a:spcPts val="0"/>
              </a:spcBef>
              <a:spcAft>
                <a:spcPts val="0"/>
              </a:spcAft>
              <a:buClr>
                <a:schemeClr val="lt1"/>
              </a:buClr>
              <a:buSzPts val="700"/>
              <a:buFont typeface="Arial"/>
              <a:buNone/>
            </a:pPr>
            <a:fld id="{00000000-1234-1234-1234-123412341234}" type="slidenum">
              <a:rPr b="0" i="0" lang="en" sz="900" u="none" cap="none" strike="noStrike">
                <a:solidFill>
                  <a:schemeClr val="lt1"/>
                </a:solidFill>
                <a:latin typeface="Arial"/>
                <a:ea typeface="Arial"/>
                <a:cs typeface="Arial"/>
                <a:sym typeface="Arial"/>
              </a:rPr>
              <a:t>‹#›</a:t>
            </a:fld>
            <a:endParaRPr b="0" i="0" sz="1600" u="none" cap="none" strike="noStrike">
              <a:solidFill>
                <a:schemeClr val="lt1"/>
              </a:solidFill>
              <a:latin typeface="Arial"/>
              <a:ea typeface="Arial"/>
              <a:cs typeface="Arial"/>
              <a:sym typeface="Arial"/>
            </a:endParaRPr>
          </a:p>
        </p:txBody>
      </p:sp>
      <p:cxnSp>
        <p:nvCxnSpPr>
          <p:cNvPr id="150" name="Google Shape;150;p59"/>
          <p:cNvCxnSpPr/>
          <p:nvPr/>
        </p:nvCxnSpPr>
        <p:spPr>
          <a:xfrm>
            <a:off x="1796796" y="553410"/>
            <a:ext cx="7054500" cy="0"/>
          </a:xfrm>
          <a:prstGeom prst="straightConnector1">
            <a:avLst/>
          </a:prstGeom>
          <a:noFill/>
          <a:ln cap="flat" cmpd="sng" w="9525">
            <a:solidFill>
              <a:srgbClr val="D3010D"/>
            </a:solidFill>
            <a:prstDash val="solid"/>
            <a:miter lim="400000"/>
            <a:headEnd len="sm" w="sm" type="none"/>
            <a:tailEnd len="sm" w="sm" type="none"/>
          </a:ln>
        </p:spPr>
      </p:cxnSp>
      <p:pic>
        <p:nvPicPr>
          <p:cNvPr descr="pasted-image.pdf" id="151" name="Google Shape;151;p59"/>
          <p:cNvPicPr preferRelativeResize="0"/>
          <p:nvPr/>
        </p:nvPicPr>
        <p:blipFill rotWithShape="1">
          <a:blip r:embed="rId2">
            <a:alphaModFix/>
          </a:blip>
          <a:srcRect b="0" l="0" r="0" t="0"/>
          <a:stretch/>
        </p:blipFill>
        <p:spPr>
          <a:xfrm>
            <a:off x="8138695" y="4653364"/>
            <a:ext cx="874014" cy="434340"/>
          </a:xfrm>
          <a:prstGeom prst="rect">
            <a:avLst/>
          </a:prstGeom>
          <a:noFill/>
          <a:ln>
            <a:noFill/>
          </a:ln>
        </p:spPr>
      </p:pic>
      <p:pic>
        <p:nvPicPr>
          <p:cNvPr id="152" name="Google Shape;152;p59"/>
          <p:cNvPicPr preferRelativeResize="0"/>
          <p:nvPr/>
        </p:nvPicPr>
        <p:blipFill rotWithShape="1">
          <a:blip r:embed="rId3">
            <a:alphaModFix/>
          </a:blip>
          <a:srcRect b="0" l="0" r="0" t="0"/>
          <a:stretch/>
        </p:blipFill>
        <p:spPr>
          <a:xfrm>
            <a:off x="0" y="4025347"/>
            <a:ext cx="9144001" cy="1118153"/>
          </a:xfrm>
          <a:prstGeom prst="rect">
            <a:avLst/>
          </a:prstGeom>
          <a:noFill/>
          <a:ln>
            <a:noFill/>
          </a:ln>
        </p:spPr>
      </p:pic>
      <p:pic>
        <p:nvPicPr>
          <p:cNvPr id="153" name="Google Shape;153;p59"/>
          <p:cNvPicPr preferRelativeResize="0"/>
          <p:nvPr/>
        </p:nvPicPr>
        <p:blipFill rotWithShape="1">
          <a:blip r:embed="rId4">
            <a:alphaModFix/>
          </a:blip>
          <a:srcRect b="0" l="0" r="0" t="0"/>
          <a:stretch/>
        </p:blipFill>
        <p:spPr>
          <a:xfrm>
            <a:off x="86591" y="-239829"/>
            <a:ext cx="1436109" cy="1231315"/>
          </a:xfrm>
          <a:prstGeom prst="rect">
            <a:avLst/>
          </a:prstGeom>
          <a:noFill/>
          <a:ln>
            <a:noFill/>
          </a:ln>
        </p:spPr>
      </p:pic>
      <p:pic>
        <p:nvPicPr>
          <p:cNvPr id="154" name="Google Shape;154;p59"/>
          <p:cNvPicPr preferRelativeResize="0"/>
          <p:nvPr/>
        </p:nvPicPr>
        <p:blipFill rotWithShape="1">
          <a:blip r:embed="rId5">
            <a:alphaModFix/>
          </a:blip>
          <a:srcRect b="0" l="0" r="0" t="0"/>
          <a:stretch/>
        </p:blipFill>
        <p:spPr>
          <a:xfrm>
            <a:off x="8336320" y="4796953"/>
            <a:ext cx="697484" cy="227154"/>
          </a:xfrm>
          <a:prstGeom prst="rect">
            <a:avLst/>
          </a:prstGeom>
          <a:noFill/>
          <a:ln>
            <a:noFill/>
          </a:ln>
        </p:spPr>
      </p:pic>
      <p:pic>
        <p:nvPicPr>
          <p:cNvPr descr="A picture containing drawing, table&#10;&#10;Description automatically generated" id="155" name="Google Shape;155;p59"/>
          <p:cNvPicPr preferRelativeResize="0"/>
          <p:nvPr/>
        </p:nvPicPr>
        <p:blipFill rotWithShape="1">
          <a:blip r:embed="rId6">
            <a:alphaModFix/>
          </a:blip>
          <a:srcRect b="0" l="0" r="0" t="0"/>
          <a:stretch/>
        </p:blipFill>
        <p:spPr>
          <a:xfrm>
            <a:off x="-114520" y="-93061"/>
            <a:ext cx="9373042" cy="5329618"/>
          </a:xfrm>
          <a:prstGeom prst="rect">
            <a:avLst/>
          </a:prstGeom>
          <a:noFill/>
          <a:ln>
            <a:noFill/>
          </a:ln>
        </p:spPr>
      </p:pic>
      <p:sp>
        <p:nvSpPr>
          <p:cNvPr id="156" name="Google Shape;156;p59"/>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157" name="Google Shape;157;p5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rgbClr val="000000"/>
              </a:buClr>
              <a:buSzPts val="1400"/>
              <a:buFont typeface="Arial"/>
              <a:buChar char="●"/>
              <a:defRPr>
                <a:solidFill>
                  <a:srgbClr val="000000"/>
                </a:solidFill>
                <a:latin typeface="Arial"/>
                <a:ea typeface="Arial"/>
                <a:cs typeface="Arial"/>
                <a:sym typeface="Arial"/>
              </a:defRPr>
            </a:lvl1pPr>
            <a:lvl2pPr indent="-317500" lvl="1" marL="914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317500" lvl="3" marL="18288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4pPr>
            <a:lvl5pPr indent="-317500" lvl="4" marL="22860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5pPr>
            <a:lvl6pPr indent="-317500" lvl="5" marL="27432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1600"/>
              </a:spcBef>
              <a:spcAft>
                <a:spcPts val="160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1">
  <p:cSld name="2_Blank_1">
    <p:spTree>
      <p:nvGrpSpPr>
        <p:cNvPr id="158" name="Shape 158"/>
        <p:cNvGrpSpPr/>
        <p:nvPr/>
      </p:nvGrpSpPr>
      <p:grpSpPr>
        <a:xfrm>
          <a:off x="0" y="0"/>
          <a:ext cx="0" cy="0"/>
          <a:chOff x="0" y="0"/>
          <a:chExt cx="0" cy="0"/>
        </a:xfrm>
      </p:grpSpPr>
      <p:sp>
        <p:nvSpPr>
          <p:cNvPr id="159" name="Google Shape;159;p6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0" name="Google Shape;160;p6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1" name="Google Shape;161;p6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62" name="Google Shape;162;p60"/>
          <p:cNvPicPr preferRelativeResize="0"/>
          <p:nvPr/>
        </p:nvPicPr>
        <p:blipFill rotWithShape="1">
          <a:blip r:embed="rId2">
            <a:alphaModFix/>
          </a:blip>
          <a:srcRect b="0" l="960" r="0" t="0"/>
          <a:stretch/>
        </p:blipFill>
        <p:spPr>
          <a:xfrm>
            <a:off x="88179" y="0"/>
            <a:ext cx="9055819" cy="5143501"/>
          </a:xfrm>
          <a:prstGeom prst="rect">
            <a:avLst/>
          </a:prstGeom>
          <a:noFill/>
          <a:ln>
            <a:noFill/>
          </a:ln>
        </p:spPr>
      </p:pic>
      <p:pic>
        <p:nvPicPr>
          <p:cNvPr id="163" name="Google Shape;163;p60"/>
          <p:cNvPicPr preferRelativeResize="0"/>
          <p:nvPr/>
        </p:nvPicPr>
        <p:blipFill rotWithShape="1">
          <a:blip r:embed="rId3">
            <a:alphaModFix/>
          </a:blip>
          <a:srcRect b="0" l="0" r="0" t="0"/>
          <a:stretch/>
        </p:blipFill>
        <p:spPr>
          <a:xfrm>
            <a:off x="709392" y="0"/>
            <a:ext cx="1606657" cy="1286933"/>
          </a:xfrm>
          <a:prstGeom prst="rect">
            <a:avLst/>
          </a:prstGeom>
          <a:noFill/>
          <a:ln>
            <a:noFill/>
          </a:ln>
        </p:spPr>
      </p:pic>
      <p:sp>
        <p:nvSpPr>
          <p:cNvPr id="164" name="Google Shape;164;p60"/>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165" name="Google Shape;165;p6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rgbClr val="000000"/>
              </a:buClr>
              <a:buSzPts val="1400"/>
              <a:buFont typeface="Arial"/>
              <a:buChar char="●"/>
              <a:defRPr>
                <a:solidFill>
                  <a:srgbClr val="000000"/>
                </a:solidFill>
                <a:latin typeface="Arial"/>
                <a:ea typeface="Arial"/>
                <a:cs typeface="Arial"/>
                <a:sym typeface="Arial"/>
              </a:defRPr>
            </a:lvl1pPr>
            <a:lvl2pPr indent="-317500" lvl="1" marL="914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317500" lvl="3" marL="18288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4pPr>
            <a:lvl5pPr indent="-317500" lvl="4" marL="22860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5pPr>
            <a:lvl6pPr indent="-317500" lvl="5" marL="27432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1600"/>
              </a:spcBef>
              <a:spcAft>
                <a:spcPts val="160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66" name="Shape 166"/>
        <p:cNvGrpSpPr/>
        <p:nvPr/>
      </p:nvGrpSpPr>
      <p:grpSpPr>
        <a:xfrm>
          <a:off x="0" y="0"/>
          <a:ext cx="0" cy="0"/>
          <a:chOff x="0" y="0"/>
          <a:chExt cx="0" cy="0"/>
        </a:xfrm>
      </p:grpSpPr>
      <p:sp>
        <p:nvSpPr>
          <p:cNvPr id="167" name="Google Shape;167;p6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8" name="Google Shape;168;p6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9" name="Google Shape;169;p6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170" name="Google Shape;170;p61"/>
          <p:cNvPicPr preferRelativeResize="0"/>
          <p:nvPr/>
        </p:nvPicPr>
        <p:blipFill rotWithShape="1">
          <a:blip r:embed="rId2">
            <a:alphaModFix/>
          </a:blip>
          <a:srcRect b="0" l="0" r="0" t="0"/>
          <a:stretch/>
        </p:blipFill>
        <p:spPr>
          <a:xfrm>
            <a:off x="-57554" y="-60668"/>
            <a:ext cx="9259105" cy="5264836"/>
          </a:xfrm>
          <a:prstGeom prst="rect">
            <a:avLst/>
          </a:prstGeom>
          <a:noFill/>
          <a:ln>
            <a:noFill/>
          </a:ln>
        </p:spPr>
      </p:pic>
      <p:sp>
        <p:nvSpPr>
          <p:cNvPr id="171" name="Google Shape;171;p61"/>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172" name="Google Shape;172;p6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rgbClr val="000000"/>
              </a:buClr>
              <a:buSzPts val="1400"/>
              <a:buFont typeface="Arial"/>
              <a:buChar char="●"/>
              <a:defRPr>
                <a:solidFill>
                  <a:srgbClr val="000000"/>
                </a:solidFill>
                <a:latin typeface="Arial"/>
                <a:ea typeface="Arial"/>
                <a:cs typeface="Arial"/>
                <a:sym typeface="Arial"/>
              </a:defRPr>
            </a:lvl1pPr>
            <a:lvl2pPr indent="-317500" lvl="1" marL="914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317500" lvl="3" marL="18288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4pPr>
            <a:lvl5pPr indent="-317500" lvl="4" marL="22860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5pPr>
            <a:lvl6pPr indent="-317500" lvl="5" marL="27432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1600"/>
              </a:spcBef>
              <a:spcAft>
                <a:spcPts val="160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1 (White)" showMasterSp="0">
  <p:cSld name="9_Title Slide 1 (White)">
    <p:bg>
      <p:bgPr>
        <a:solidFill>
          <a:schemeClr val="lt1"/>
        </a:solidFill>
      </p:bgPr>
    </p:bg>
    <p:spTree>
      <p:nvGrpSpPr>
        <p:cNvPr id="178" name="Shape 178"/>
        <p:cNvGrpSpPr/>
        <p:nvPr/>
      </p:nvGrpSpPr>
      <p:grpSpPr>
        <a:xfrm>
          <a:off x="0" y="0"/>
          <a:ext cx="0" cy="0"/>
          <a:chOff x="0" y="0"/>
          <a:chExt cx="0" cy="0"/>
        </a:xfrm>
      </p:grpSpPr>
      <p:sp>
        <p:nvSpPr>
          <p:cNvPr id="179" name="Google Shape;179;p10"/>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2"/>
              </a:buClr>
              <a:buSzPts val="2300"/>
              <a:buNone/>
              <a:defRPr sz="2300">
                <a:solidFill>
                  <a:schemeClr val="accent2"/>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0" name="Google Shape;180;p10"/>
          <p:cNvSpPr/>
          <p:nvPr/>
        </p:nvSpPr>
        <p:spPr>
          <a:xfrm rot="-2700000">
            <a:off x="9231941" y="739153"/>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81" name="Google Shape;181;p10"/>
          <p:cNvSpPr/>
          <p:nvPr/>
        </p:nvSpPr>
        <p:spPr>
          <a:xfrm rot="-2700000">
            <a:off x="4716357" y="5249656"/>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82" name="Google Shape;182;p10"/>
          <p:cNvSpPr/>
          <p:nvPr/>
        </p:nvSpPr>
        <p:spPr>
          <a:xfrm rot="-2700000">
            <a:off x="-1487413" y="-5969760"/>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83" name="Google Shape;183;p10"/>
          <p:cNvSpPr/>
          <p:nvPr/>
        </p:nvSpPr>
        <p:spPr>
          <a:xfrm rot="-2700000">
            <a:off x="-6002997" y="-1459257"/>
            <a:ext cx="5909574" cy="5909574"/>
          </a:xfrm>
          <a:prstGeom prst="rect">
            <a:avLst/>
          </a:prstGeom>
          <a:solidFill>
            <a:srgbClr val="BFBFBF"/>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184" name="Shape 184"/>
        <p:cNvGrpSpPr/>
        <p:nvPr/>
      </p:nvGrpSpPr>
      <p:grpSpPr>
        <a:xfrm>
          <a:off x="0" y="0"/>
          <a:ext cx="0" cy="0"/>
          <a:chOff x="0" y="0"/>
          <a:chExt cx="0" cy="0"/>
        </a:xfrm>
      </p:grpSpPr>
      <p:sp>
        <p:nvSpPr>
          <p:cNvPr id="185" name="Google Shape;185;p16"/>
          <p:cNvSpPr/>
          <p:nvPr/>
        </p:nvSpPr>
        <p:spPr>
          <a:xfrm>
            <a:off x="0" y="0"/>
            <a:ext cx="9144000" cy="51435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86" name="Google Shape;186;p16"/>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7" name="Google Shape;187;p16"/>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2300"/>
              <a:buNone/>
              <a:defRPr sz="23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88" name="Google Shape;188;p16"/>
          <p:cNvPicPr preferRelativeResize="0"/>
          <p:nvPr/>
        </p:nvPicPr>
        <p:blipFill rotWithShape="1">
          <a:blip r:embed="rId2">
            <a:alphaModFix/>
          </a:blip>
          <a:srcRect b="166" l="0" r="0" t="167"/>
          <a:stretch/>
        </p:blipFill>
        <p:spPr>
          <a:xfrm>
            <a:off x="0" y="4294701"/>
            <a:ext cx="9134476" cy="847725"/>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1 (White)" showMasterSp="0">
  <p:cSld name="6_Title Slide 1 (White)">
    <p:bg>
      <p:bgPr>
        <a:solidFill>
          <a:schemeClr val="lt1"/>
        </a:solidFill>
      </p:bgPr>
    </p:bg>
    <p:spTree>
      <p:nvGrpSpPr>
        <p:cNvPr id="189" name="Shape 189"/>
        <p:cNvGrpSpPr/>
        <p:nvPr/>
      </p:nvGrpSpPr>
      <p:grpSpPr>
        <a:xfrm>
          <a:off x="0" y="0"/>
          <a:ext cx="0" cy="0"/>
          <a:chOff x="0" y="0"/>
          <a:chExt cx="0" cy="0"/>
        </a:xfrm>
      </p:grpSpPr>
      <p:sp>
        <p:nvSpPr>
          <p:cNvPr id="190" name="Google Shape;190;p22"/>
          <p:cNvSpPr/>
          <p:nvPr/>
        </p:nvSpPr>
        <p:spPr>
          <a:xfrm rot="-2700000">
            <a:off x="-799402" y="-2638289"/>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91" name="Google Shape;191;p22"/>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300"/>
              <a:buNone/>
              <a:defRPr sz="2300">
                <a:solidFill>
                  <a:schemeClr val="lt1"/>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2" name="Google Shape;192;p22"/>
          <p:cNvSpPr txBox="1"/>
          <p:nvPr>
            <p:ph idx="2" type="body"/>
          </p:nvPr>
        </p:nvSpPr>
        <p:spPr>
          <a:xfrm>
            <a:off x="3914775" y="2141935"/>
            <a:ext cx="4956600" cy="2448000"/>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Clr>
                <a:schemeClr val="accent2"/>
              </a:buClr>
              <a:buSzPts val="2300"/>
              <a:buNone/>
              <a:defRPr sz="2300">
                <a:solidFill>
                  <a:schemeClr val="accent2"/>
                </a:solidFill>
              </a:defRPr>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3" name="Google Shape;193;p22"/>
          <p:cNvSpPr/>
          <p:nvPr/>
        </p:nvSpPr>
        <p:spPr>
          <a:xfrm rot="-2700000">
            <a:off x="-1738493" y="3369230"/>
            <a:ext cx="2915543" cy="2915543"/>
          </a:xfrm>
          <a:prstGeom prst="rect">
            <a:avLst/>
          </a:prstGeom>
          <a:solidFill>
            <a:srgbClr val="BFBFBF"/>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94" name="Shape 194"/>
        <p:cNvGrpSpPr/>
        <p:nvPr/>
      </p:nvGrpSpPr>
      <p:grpSpPr>
        <a:xfrm>
          <a:off x="0" y="0"/>
          <a:ext cx="0" cy="0"/>
          <a:chOff x="0" y="0"/>
          <a:chExt cx="0" cy="0"/>
        </a:xfrm>
      </p:grpSpPr>
      <p:sp>
        <p:nvSpPr>
          <p:cNvPr id="195" name="Google Shape;195;p15"/>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6" name="Google Shape;196;p15"/>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7" name="Google Shape;197;p15"/>
          <p:cNvSpPr txBox="1"/>
          <p:nvPr>
            <p:ph idx="2"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8" name="Google Shape;198;p15"/>
          <p:cNvSpPr txBox="1"/>
          <p:nvPr>
            <p:ph idx="3" type="body"/>
          </p:nvPr>
        </p:nvSpPr>
        <p:spPr>
          <a:xfrm>
            <a:off x="270223" y="1284039"/>
            <a:ext cx="85998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1 (White)" showMasterSp="0">
  <p:cSld name="2_Title Slide 1 (White)">
    <p:bg>
      <p:bgPr>
        <a:solidFill>
          <a:schemeClr val="lt1"/>
        </a:solidFill>
      </p:bgPr>
    </p:bg>
    <p:spTree>
      <p:nvGrpSpPr>
        <p:cNvPr id="199" name="Shape 199"/>
        <p:cNvGrpSpPr/>
        <p:nvPr/>
      </p:nvGrpSpPr>
      <p:grpSpPr>
        <a:xfrm>
          <a:off x="0" y="0"/>
          <a:ext cx="0" cy="0"/>
          <a:chOff x="0" y="0"/>
          <a:chExt cx="0" cy="0"/>
        </a:xfrm>
      </p:grpSpPr>
      <p:pic>
        <p:nvPicPr>
          <p:cNvPr id="200" name="Google Shape;200;p11"/>
          <p:cNvPicPr preferRelativeResize="0"/>
          <p:nvPr/>
        </p:nvPicPr>
        <p:blipFill rotWithShape="1">
          <a:blip r:embed="rId2">
            <a:alphaModFix/>
          </a:blip>
          <a:srcRect b="129" l="0" r="0" t="128"/>
          <a:stretch/>
        </p:blipFill>
        <p:spPr>
          <a:xfrm>
            <a:off x="785512" y="790575"/>
            <a:ext cx="3562349" cy="3562350"/>
          </a:xfrm>
          <a:prstGeom prst="rect">
            <a:avLst/>
          </a:prstGeom>
          <a:noFill/>
          <a:ln>
            <a:noFill/>
          </a:ln>
        </p:spPr>
      </p:pic>
      <p:sp>
        <p:nvSpPr>
          <p:cNvPr id="201" name="Google Shape;201;p11"/>
          <p:cNvSpPr/>
          <p:nvPr>
            <p:ph idx="2" type="pic"/>
          </p:nvPr>
        </p:nvSpPr>
        <p:spPr>
          <a:xfrm>
            <a:off x="2698797" y="-1135653"/>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2" name="Google Shape;202;p11"/>
          <p:cNvSpPr/>
          <p:nvPr>
            <p:ph idx="3" type="pic"/>
          </p:nvPr>
        </p:nvSpPr>
        <p:spPr>
          <a:xfrm>
            <a:off x="4639958" y="78502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3" name="Google Shape;203;p11"/>
          <p:cNvSpPr/>
          <p:nvPr>
            <p:ph idx="4" type="pic"/>
          </p:nvPr>
        </p:nvSpPr>
        <p:spPr>
          <a:xfrm>
            <a:off x="6542197" y="2712814"/>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4" name="Google Shape;204;p11"/>
          <p:cNvSpPr/>
          <p:nvPr>
            <p:ph idx="5" type="pic"/>
          </p:nvPr>
        </p:nvSpPr>
        <p:spPr>
          <a:xfrm>
            <a:off x="4640555" y="-3063445"/>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5" name="Google Shape;205;p11"/>
          <p:cNvSpPr/>
          <p:nvPr>
            <p:ph idx="6" type="pic"/>
          </p:nvPr>
        </p:nvSpPr>
        <p:spPr>
          <a:xfrm>
            <a:off x="6581716" y="-1142770"/>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6" name="Google Shape;206;p11"/>
          <p:cNvSpPr/>
          <p:nvPr>
            <p:ph idx="7" type="pic"/>
          </p:nvPr>
        </p:nvSpPr>
        <p:spPr>
          <a:xfrm>
            <a:off x="8483955" y="78502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7" name="Google Shape;207;p11"/>
          <p:cNvSpPr/>
          <p:nvPr>
            <p:ph idx="8" type="pic"/>
          </p:nvPr>
        </p:nvSpPr>
        <p:spPr>
          <a:xfrm>
            <a:off x="-1140708" y="-1137823"/>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8" name="Google Shape;208;p11"/>
          <p:cNvSpPr/>
          <p:nvPr>
            <p:ph idx="9" type="pic"/>
          </p:nvPr>
        </p:nvSpPr>
        <p:spPr>
          <a:xfrm>
            <a:off x="2696509" y="2709079"/>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09" name="Google Shape;209;p11"/>
          <p:cNvSpPr/>
          <p:nvPr>
            <p:ph idx="13" type="pic"/>
          </p:nvPr>
        </p:nvSpPr>
        <p:spPr>
          <a:xfrm>
            <a:off x="4598749" y="4636871"/>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10" name="Google Shape;210;p11"/>
          <p:cNvSpPr/>
          <p:nvPr>
            <p:ph idx="14" type="pic"/>
          </p:nvPr>
        </p:nvSpPr>
        <p:spPr>
          <a:xfrm>
            <a:off x="812401" y="-3064754"/>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11" name="Google Shape;211;p11"/>
          <p:cNvSpPr/>
          <p:nvPr>
            <p:ph idx="15" type="pic"/>
          </p:nvPr>
        </p:nvSpPr>
        <p:spPr>
          <a:xfrm>
            <a:off x="-1169536" y="271441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12" name="Google Shape;212;p11"/>
          <p:cNvSpPr/>
          <p:nvPr>
            <p:ph idx="16" type="pic"/>
          </p:nvPr>
        </p:nvSpPr>
        <p:spPr>
          <a:xfrm>
            <a:off x="771625" y="4635087"/>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13" name="Google Shape;213;p11"/>
          <p:cNvSpPr/>
          <p:nvPr>
            <p:ph idx="17" type="pic"/>
          </p:nvPr>
        </p:nvSpPr>
        <p:spPr>
          <a:xfrm>
            <a:off x="-3055931" y="785311"/>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214" name="Shape 214"/>
        <p:cNvGrpSpPr/>
        <p:nvPr/>
      </p:nvGrpSpPr>
      <p:grpSpPr>
        <a:xfrm>
          <a:off x="0" y="0"/>
          <a:ext cx="0" cy="0"/>
          <a:chOff x="0" y="0"/>
          <a:chExt cx="0" cy="0"/>
        </a:xfrm>
      </p:grpSpPr>
      <p:sp>
        <p:nvSpPr>
          <p:cNvPr id="215" name="Google Shape;215;p12"/>
          <p:cNvSpPr txBox="1"/>
          <p:nvPr>
            <p:ph idx="12" type="sldNum"/>
          </p:nvPr>
        </p:nvSpPr>
        <p:spPr>
          <a:xfrm>
            <a:off x="8575702" y="4902403"/>
            <a:ext cx="221400" cy="218400"/>
          </a:xfrm>
          <a:prstGeom prst="rect">
            <a:avLst/>
          </a:prstGeom>
          <a:noFill/>
          <a:ln>
            <a:noFill/>
          </a:ln>
        </p:spPr>
        <p:txBody>
          <a:bodyPr anchorCtr="0" anchor="t" bIns="23825" lIns="23825" spcFirstLastPara="1" rIns="23825" wrap="square" tIns="23825">
            <a:noAutofit/>
          </a:bodyPr>
          <a:lstStyle>
            <a:lvl1pPr indent="0" lvl="0"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
        <p:nvSpPr>
          <p:cNvPr id="216" name="Google Shape;216;p12"/>
          <p:cNvSpPr txBox="1"/>
          <p:nvPr/>
        </p:nvSpPr>
        <p:spPr>
          <a:xfrm>
            <a:off x="8709108" y="4869226"/>
            <a:ext cx="200700" cy="203100"/>
          </a:xfrm>
          <a:prstGeom prst="rect">
            <a:avLst/>
          </a:prstGeom>
          <a:noFill/>
          <a:ln>
            <a:noFill/>
          </a:ln>
        </p:spPr>
        <p:txBody>
          <a:bodyPr anchorCtr="0" anchor="t" bIns="31850" lIns="31850" spcFirstLastPara="1" rIns="31850" wrap="square" tIns="31850">
            <a:noAutofit/>
          </a:bodyPr>
          <a:lstStyle/>
          <a:p>
            <a:pPr indent="0" lvl="0" marL="0" marR="0" rtl="0" algn="ctr">
              <a:lnSpc>
                <a:spcPct val="100000"/>
              </a:lnSpc>
              <a:spcBef>
                <a:spcPts val="0"/>
              </a:spcBef>
              <a:spcAft>
                <a:spcPts val="0"/>
              </a:spcAft>
              <a:buClr>
                <a:schemeClr val="lt1"/>
              </a:buClr>
              <a:buSzPts val="700"/>
              <a:buFont typeface="Arial"/>
              <a:buNone/>
            </a:pPr>
            <a:fld id="{00000000-1234-1234-1234-123412341234}" type="slidenum">
              <a:rPr b="0" i="0" lang="en" sz="900" u="none" cap="none" strike="noStrike">
                <a:solidFill>
                  <a:schemeClr val="lt1"/>
                </a:solidFill>
                <a:latin typeface="Arial"/>
                <a:ea typeface="Arial"/>
                <a:cs typeface="Arial"/>
                <a:sym typeface="Arial"/>
              </a:rPr>
              <a:t>‹#›</a:t>
            </a:fld>
            <a:endParaRPr b="0" i="0" sz="1600" u="none" cap="none" strike="noStrike">
              <a:solidFill>
                <a:schemeClr val="lt1"/>
              </a:solidFill>
              <a:latin typeface="Arial"/>
              <a:ea typeface="Arial"/>
              <a:cs typeface="Arial"/>
              <a:sym typeface="Arial"/>
            </a:endParaRPr>
          </a:p>
        </p:txBody>
      </p:sp>
      <p:cxnSp>
        <p:nvCxnSpPr>
          <p:cNvPr id="217" name="Google Shape;217;p12"/>
          <p:cNvCxnSpPr/>
          <p:nvPr/>
        </p:nvCxnSpPr>
        <p:spPr>
          <a:xfrm>
            <a:off x="1796796" y="553410"/>
            <a:ext cx="7054500" cy="0"/>
          </a:xfrm>
          <a:prstGeom prst="straightConnector1">
            <a:avLst/>
          </a:prstGeom>
          <a:noFill/>
          <a:ln cap="flat" cmpd="sng" w="9525">
            <a:solidFill>
              <a:srgbClr val="D3010D"/>
            </a:solidFill>
            <a:prstDash val="solid"/>
            <a:miter lim="400000"/>
            <a:headEnd len="sm" w="sm" type="none"/>
            <a:tailEnd len="sm" w="sm" type="none"/>
          </a:ln>
        </p:spPr>
      </p:cxnSp>
      <p:pic>
        <p:nvPicPr>
          <p:cNvPr descr="pasted-image.pdf" id="218" name="Google Shape;218;p12"/>
          <p:cNvPicPr preferRelativeResize="0"/>
          <p:nvPr/>
        </p:nvPicPr>
        <p:blipFill rotWithShape="1">
          <a:blip r:embed="rId2">
            <a:alphaModFix/>
          </a:blip>
          <a:srcRect b="0" l="0" r="0" t="0"/>
          <a:stretch/>
        </p:blipFill>
        <p:spPr>
          <a:xfrm>
            <a:off x="8138695" y="4653364"/>
            <a:ext cx="874014" cy="434340"/>
          </a:xfrm>
          <a:prstGeom prst="rect">
            <a:avLst/>
          </a:prstGeom>
          <a:noFill/>
          <a:ln>
            <a:noFill/>
          </a:ln>
        </p:spPr>
      </p:pic>
      <p:pic>
        <p:nvPicPr>
          <p:cNvPr id="219" name="Google Shape;219;p12"/>
          <p:cNvPicPr preferRelativeResize="0"/>
          <p:nvPr/>
        </p:nvPicPr>
        <p:blipFill rotWithShape="1">
          <a:blip r:embed="rId3">
            <a:alphaModFix/>
          </a:blip>
          <a:srcRect b="0" l="0" r="0" t="0"/>
          <a:stretch/>
        </p:blipFill>
        <p:spPr>
          <a:xfrm>
            <a:off x="0" y="4025347"/>
            <a:ext cx="9144001" cy="1118153"/>
          </a:xfrm>
          <a:prstGeom prst="rect">
            <a:avLst/>
          </a:prstGeom>
          <a:noFill/>
          <a:ln>
            <a:noFill/>
          </a:ln>
        </p:spPr>
      </p:pic>
      <p:pic>
        <p:nvPicPr>
          <p:cNvPr id="220" name="Google Shape;220;p12"/>
          <p:cNvPicPr preferRelativeResize="0"/>
          <p:nvPr/>
        </p:nvPicPr>
        <p:blipFill rotWithShape="1">
          <a:blip r:embed="rId4">
            <a:alphaModFix/>
          </a:blip>
          <a:srcRect b="0" l="0" r="0" t="0"/>
          <a:stretch/>
        </p:blipFill>
        <p:spPr>
          <a:xfrm>
            <a:off x="86591" y="-239829"/>
            <a:ext cx="1436109" cy="1231315"/>
          </a:xfrm>
          <a:prstGeom prst="rect">
            <a:avLst/>
          </a:prstGeom>
          <a:noFill/>
          <a:ln>
            <a:noFill/>
          </a:ln>
        </p:spPr>
      </p:pic>
      <p:pic>
        <p:nvPicPr>
          <p:cNvPr id="221" name="Google Shape;221;p12"/>
          <p:cNvPicPr preferRelativeResize="0"/>
          <p:nvPr/>
        </p:nvPicPr>
        <p:blipFill rotWithShape="1">
          <a:blip r:embed="rId5">
            <a:alphaModFix/>
          </a:blip>
          <a:srcRect b="0" l="0" r="0" t="0"/>
          <a:stretch/>
        </p:blipFill>
        <p:spPr>
          <a:xfrm>
            <a:off x="8336320" y="4796953"/>
            <a:ext cx="697484" cy="227154"/>
          </a:xfrm>
          <a:prstGeom prst="rect">
            <a:avLst/>
          </a:prstGeom>
          <a:noFill/>
          <a:ln>
            <a:noFill/>
          </a:ln>
        </p:spPr>
      </p:pic>
      <p:pic>
        <p:nvPicPr>
          <p:cNvPr descr="A picture containing drawing, table&#10;&#10;Description automatically generated" id="222" name="Google Shape;222;p12"/>
          <p:cNvPicPr preferRelativeResize="0"/>
          <p:nvPr/>
        </p:nvPicPr>
        <p:blipFill rotWithShape="1">
          <a:blip r:embed="rId6">
            <a:alphaModFix/>
          </a:blip>
          <a:srcRect b="0" l="0" r="0" t="0"/>
          <a:stretch/>
        </p:blipFill>
        <p:spPr>
          <a:xfrm>
            <a:off x="-114520" y="-93061"/>
            <a:ext cx="9373042" cy="5329618"/>
          </a:xfrm>
          <a:prstGeom prst="rect">
            <a:avLst/>
          </a:prstGeom>
          <a:noFill/>
          <a:ln>
            <a:noFill/>
          </a:ln>
        </p:spPr>
      </p:pic>
      <p:sp>
        <p:nvSpPr>
          <p:cNvPr id="223" name="Google Shape;223;p12"/>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224" name="Google Shape;224;p1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rgbClr val="000000"/>
              </a:buClr>
              <a:buSzPts val="1400"/>
              <a:buFont typeface="Arial"/>
              <a:buNone/>
              <a:defRPr>
                <a:solidFill>
                  <a:srgbClr val="000000"/>
                </a:solidFill>
                <a:latin typeface="Arial"/>
                <a:ea typeface="Arial"/>
                <a:cs typeface="Arial"/>
                <a:sym typeface="Arial"/>
              </a:defRPr>
            </a:lvl1pPr>
            <a:lvl2pPr indent="-317500" lvl="1" marL="914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228600" lvl="3" marL="18288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4pPr>
            <a:lvl5pPr indent="-228600" lvl="4" marL="22860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5pPr>
            <a:lvl6pPr indent="-317500" lvl="5" marL="27432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25" name="Shape 225"/>
        <p:cNvGrpSpPr/>
        <p:nvPr/>
      </p:nvGrpSpPr>
      <p:grpSpPr>
        <a:xfrm>
          <a:off x="0" y="0"/>
          <a:ext cx="0" cy="0"/>
          <a:chOff x="0" y="0"/>
          <a:chExt cx="0" cy="0"/>
        </a:xfrm>
      </p:grpSpPr>
      <p:sp>
        <p:nvSpPr>
          <p:cNvPr id="226" name="Google Shape;226;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27" name="Google Shape;227;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28" name="Google Shape;228;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229" name="Google Shape;229;p13"/>
          <p:cNvPicPr preferRelativeResize="0"/>
          <p:nvPr/>
        </p:nvPicPr>
        <p:blipFill rotWithShape="1">
          <a:blip r:embed="rId2">
            <a:alphaModFix/>
          </a:blip>
          <a:srcRect b="0" l="0" r="0" t="0"/>
          <a:stretch/>
        </p:blipFill>
        <p:spPr>
          <a:xfrm>
            <a:off x="-57554" y="-60668"/>
            <a:ext cx="9259105" cy="5264836"/>
          </a:xfrm>
          <a:prstGeom prst="rect">
            <a:avLst/>
          </a:prstGeom>
          <a:noFill/>
          <a:ln>
            <a:noFill/>
          </a:ln>
        </p:spPr>
      </p:pic>
      <p:sp>
        <p:nvSpPr>
          <p:cNvPr id="230" name="Google Shape;230;p13"/>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231" name="Google Shape;231;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rgbClr val="000000"/>
              </a:buClr>
              <a:buSzPts val="1400"/>
              <a:buFont typeface="Arial"/>
              <a:buNone/>
              <a:defRPr>
                <a:solidFill>
                  <a:srgbClr val="000000"/>
                </a:solidFill>
                <a:latin typeface="Arial"/>
                <a:ea typeface="Arial"/>
                <a:cs typeface="Arial"/>
                <a:sym typeface="Arial"/>
              </a:defRPr>
            </a:lvl1pPr>
            <a:lvl2pPr indent="-317500" lvl="1" marL="914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228600" lvl="3" marL="18288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4pPr>
            <a:lvl5pPr indent="-228600" lvl="4" marL="22860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5pPr>
            <a:lvl6pPr indent="-317500" lvl="5" marL="27432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1">
  <p:cSld name="2_Blank_1">
    <p:spTree>
      <p:nvGrpSpPr>
        <p:cNvPr id="232" name="Shape 232"/>
        <p:cNvGrpSpPr/>
        <p:nvPr/>
      </p:nvGrpSpPr>
      <p:grpSpPr>
        <a:xfrm>
          <a:off x="0" y="0"/>
          <a:ext cx="0" cy="0"/>
          <a:chOff x="0" y="0"/>
          <a:chExt cx="0" cy="0"/>
        </a:xfrm>
      </p:grpSpPr>
      <p:sp>
        <p:nvSpPr>
          <p:cNvPr id="233" name="Google Shape;233;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34" name="Google Shape;234;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35" name="Google Shape;235;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236" name="Google Shape;236;p14"/>
          <p:cNvPicPr preferRelativeResize="0"/>
          <p:nvPr/>
        </p:nvPicPr>
        <p:blipFill rotWithShape="1">
          <a:blip r:embed="rId2">
            <a:alphaModFix/>
          </a:blip>
          <a:srcRect b="0" l="960" r="0" t="0"/>
          <a:stretch/>
        </p:blipFill>
        <p:spPr>
          <a:xfrm>
            <a:off x="88179" y="0"/>
            <a:ext cx="9055819" cy="5143501"/>
          </a:xfrm>
          <a:prstGeom prst="rect">
            <a:avLst/>
          </a:prstGeom>
          <a:noFill/>
          <a:ln>
            <a:noFill/>
          </a:ln>
        </p:spPr>
      </p:pic>
      <p:pic>
        <p:nvPicPr>
          <p:cNvPr id="237" name="Google Shape;237;p14"/>
          <p:cNvPicPr preferRelativeResize="0"/>
          <p:nvPr/>
        </p:nvPicPr>
        <p:blipFill rotWithShape="1">
          <a:blip r:embed="rId3">
            <a:alphaModFix/>
          </a:blip>
          <a:srcRect b="0" l="0" r="0" t="0"/>
          <a:stretch/>
        </p:blipFill>
        <p:spPr>
          <a:xfrm>
            <a:off x="709392" y="0"/>
            <a:ext cx="1606657" cy="1286933"/>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1 (White)" showMasterSp="0">
  <p:cSld name="3_Title Slide 1 (White)">
    <p:bg>
      <p:bgPr>
        <a:solidFill>
          <a:schemeClr val="lt1"/>
        </a:solidFill>
      </p:bgPr>
    </p:bg>
    <p:spTree>
      <p:nvGrpSpPr>
        <p:cNvPr id="238" name="Shape 238"/>
        <p:cNvGrpSpPr/>
        <p:nvPr/>
      </p:nvGrpSpPr>
      <p:grpSpPr>
        <a:xfrm>
          <a:off x="0" y="0"/>
          <a:ext cx="0" cy="0"/>
          <a:chOff x="0" y="0"/>
          <a:chExt cx="0" cy="0"/>
        </a:xfrm>
      </p:grpSpPr>
      <p:sp>
        <p:nvSpPr>
          <p:cNvPr id="239" name="Google Shape;239;p17"/>
          <p:cNvSpPr/>
          <p:nvPr>
            <p:ph idx="2" type="pic"/>
          </p:nvPr>
        </p:nvSpPr>
        <p:spPr>
          <a:xfrm>
            <a:off x="-2787603" y="-1135653"/>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0" name="Google Shape;240;p17"/>
          <p:cNvSpPr/>
          <p:nvPr>
            <p:ph idx="3" type="pic"/>
          </p:nvPr>
        </p:nvSpPr>
        <p:spPr>
          <a:xfrm>
            <a:off x="-846443" y="78502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1" name="Google Shape;241;p17"/>
          <p:cNvSpPr/>
          <p:nvPr>
            <p:ph idx="4" type="pic"/>
          </p:nvPr>
        </p:nvSpPr>
        <p:spPr>
          <a:xfrm>
            <a:off x="1055797" y="2712814"/>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2" name="Google Shape;242;p17"/>
          <p:cNvSpPr/>
          <p:nvPr>
            <p:ph idx="5" type="pic"/>
          </p:nvPr>
        </p:nvSpPr>
        <p:spPr>
          <a:xfrm>
            <a:off x="-845845" y="-3063445"/>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3" name="Google Shape;243;p17"/>
          <p:cNvSpPr/>
          <p:nvPr>
            <p:ph idx="6" type="pic"/>
          </p:nvPr>
        </p:nvSpPr>
        <p:spPr>
          <a:xfrm>
            <a:off x="1095316" y="-1142770"/>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4" name="Google Shape;244;p17"/>
          <p:cNvSpPr/>
          <p:nvPr>
            <p:ph idx="7" type="pic"/>
          </p:nvPr>
        </p:nvSpPr>
        <p:spPr>
          <a:xfrm>
            <a:off x="-2789891" y="2709079"/>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5" name="Google Shape;245;p17"/>
          <p:cNvSpPr/>
          <p:nvPr>
            <p:ph idx="8" type="pic"/>
          </p:nvPr>
        </p:nvSpPr>
        <p:spPr>
          <a:xfrm>
            <a:off x="-887651" y="4636871"/>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6" name="Google Shape;246;p17"/>
          <p:cNvSpPr txBox="1"/>
          <p:nvPr>
            <p:ph idx="1" type="body"/>
          </p:nvPr>
        </p:nvSpPr>
        <p:spPr>
          <a:xfrm>
            <a:off x="4972049" y="504458"/>
            <a:ext cx="3899400" cy="4324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300"/>
              <a:buNone/>
              <a:defRPr sz="2300"/>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1 (White)" showMasterSp="0">
  <p:cSld name="4_Title Slide 1 (White)">
    <p:bg>
      <p:bgPr>
        <a:solidFill>
          <a:schemeClr val="lt1"/>
        </a:solidFill>
      </p:bgPr>
    </p:bg>
    <p:spTree>
      <p:nvGrpSpPr>
        <p:cNvPr id="247" name="Shape 247"/>
        <p:cNvGrpSpPr/>
        <p:nvPr/>
      </p:nvGrpSpPr>
      <p:grpSpPr>
        <a:xfrm>
          <a:off x="0" y="0"/>
          <a:ext cx="0" cy="0"/>
          <a:chOff x="0" y="0"/>
          <a:chExt cx="0" cy="0"/>
        </a:xfrm>
      </p:grpSpPr>
      <p:sp>
        <p:nvSpPr>
          <p:cNvPr id="248" name="Google Shape;248;p18"/>
          <p:cNvSpPr/>
          <p:nvPr/>
        </p:nvSpPr>
        <p:spPr>
          <a:xfrm rot="-2700000">
            <a:off x="-799402" y="-2638289"/>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49" name="Google Shape;249;p18"/>
          <p:cNvSpPr/>
          <p:nvPr/>
        </p:nvSpPr>
        <p:spPr>
          <a:xfrm rot="-2700000">
            <a:off x="-5338082" y="1872214"/>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0" name="Google Shape;250;p18"/>
          <p:cNvSpPr/>
          <p:nvPr/>
        </p:nvSpPr>
        <p:spPr>
          <a:xfrm rot="-2700000">
            <a:off x="8188334" y="-2638289"/>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1" name="Google Shape;251;p18"/>
          <p:cNvSpPr/>
          <p:nvPr>
            <p:ph idx="2" type="pic"/>
          </p:nvPr>
        </p:nvSpPr>
        <p:spPr>
          <a:xfrm>
            <a:off x="2448836" y="648445"/>
            <a:ext cx="8357100" cy="83571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52" name="Google Shape;252;p18"/>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300"/>
              <a:buNone/>
              <a:defRPr sz="2300">
                <a:solidFill>
                  <a:schemeClr val="lt1"/>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253" name="Shape 253"/>
        <p:cNvGrpSpPr/>
        <p:nvPr/>
      </p:nvGrpSpPr>
      <p:grpSpPr>
        <a:xfrm>
          <a:off x="0" y="0"/>
          <a:ext cx="0" cy="0"/>
          <a:chOff x="0" y="0"/>
          <a:chExt cx="0" cy="0"/>
        </a:xfrm>
      </p:grpSpPr>
      <p:sp>
        <p:nvSpPr>
          <p:cNvPr id="254" name="Google Shape;254;p19"/>
          <p:cNvSpPr/>
          <p:nvPr/>
        </p:nvSpPr>
        <p:spPr>
          <a:xfrm>
            <a:off x="0" y="0"/>
            <a:ext cx="9144000" cy="23847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5" name="Google Shape;255;p19"/>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6" name="Google Shape;256;p19"/>
          <p:cNvSpPr txBox="1"/>
          <p:nvPr>
            <p:ph idx="2" type="body"/>
          </p:nvPr>
        </p:nvSpPr>
        <p:spPr>
          <a:xfrm>
            <a:off x="270223" y="2571750"/>
            <a:ext cx="8599800" cy="172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500"/>
              <a:buNone/>
              <a:defRPr sz="15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7" name="Google Shape;257;p19"/>
          <p:cNvSpPr txBox="1"/>
          <p:nvPr>
            <p:ph idx="3" type="body"/>
          </p:nvPr>
        </p:nvSpPr>
        <p:spPr>
          <a:xfrm>
            <a:off x="270272" y="297656"/>
            <a:ext cx="8599800" cy="19242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1500"/>
              <a:buNone/>
              <a:defRPr sz="15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1 (White)" showMasterSp="0">
  <p:cSld name="5_Title Slide 1 (White)">
    <p:bg>
      <p:bgPr>
        <a:solidFill>
          <a:schemeClr val="lt1"/>
        </a:solidFill>
      </p:bgPr>
    </p:bg>
    <p:spTree>
      <p:nvGrpSpPr>
        <p:cNvPr id="258" name="Shape 258"/>
        <p:cNvGrpSpPr/>
        <p:nvPr/>
      </p:nvGrpSpPr>
      <p:grpSpPr>
        <a:xfrm>
          <a:off x="0" y="0"/>
          <a:ext cx="0" cy="0"/>
          <a:chOff x="0" y="0"/>
          <a:chExt cx="0" cy="0"/>
        </a:xfrm>
      </p:grpSpPr>
      <p:sp>
        <p:nvSpPr>
          <p:cNvPr id="259" name="Google Shape;259;p20"/>
          <p:cNvSpPr/>
          <p:nvPr/>
        </p:nvSpPr>
        <p:spPr>
          <a:xfrm rot="-2700000">
            <a:off x="-799402" y="-1452426"/>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60" name="Google Shape;260;p20"/>
          <p:cNvSpPr/>
          <p:nvPr/>
        </p:nvSpPr>
        <p:spPr>
          <a:xfrm rot="-2700000">
            <a:off x="-5338082" y="3058076"/>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61" name="Google Shape;261;p20"/>
          <p:cNvSpPr/>
          <p:nvPr/>
        </p:nvSpPr>
        <p:spPr>
          <a:xfrm rot="-2700000">
            <a:off x="8188334" y="-1452427"/>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62" name="Google Shape;262;p20"/>
          <p:cNvSpPr/>
          <p:nvPr>
            <p:ph idx="2" type="pic"/>
          </p:nvPr>
        </p:nvSpPr>
        <p:spPr>
          <a:xfrm>
            <a:off x="2448836" y="1834307"/>
            <a:ext cx="8357100" cy="83571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63" name="Google Shape;263;p20"/>
          <p:cNvSpPr/>
          <p:nvPr/>
        </p:nvSpPr>
        <p:spPr>
          <a:xfrm rot="-2700000">
            <a:off x="3672748" y="-5962930"/>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64" name="Google Shape;264;p20"/>
          <p:cNvSpPr txBox="1"/>
          <p:nvPr>
            <p:ph idx="1" type="body"/>
          </p:nvPr>
        </p:nvSpPr>
        <p:spPr>
          <a:xfrm>
            <a:off x="270272" y="314325"/>
            <a:ext cx="4230300" cy="1428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500"/>
              <a:buNone/>
              <a:defRPr sz="1500">
                <a:solidFill>
                  <a:schemeClr val="lt1"/>
                </a:solidFill>
              </a:defRPr>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lt1"/>
              </a:buClr>
              <a:buSzPts val="1500"/>
              <a:buFont typeface="Arial"/>
              <a:buNone/>
              <a:defRPr sz="1500">
                <a:solidFill>
                  <a:schemeClr val="lt1"/>
                </a:solidFill>
              </a:defRPr>
            </a:lvl4pPr>
            <a:lvl5pPr indent="-228600" lvl="4" marL="2286000" algn="l">
              <a:lnSpc>
                <a:spcPct val="100000"/>
              </a:lnSpc>
              <a:spcBef>
                <a:spcPts val="500"/>
              </a:spcBef>
              <a:spcAft>
                <a:spcPts val="0"/>
              </a:spcAft>
              <a:buClr>
                <a:schemeClr val="lt1"/>
              </a:buClr>
              <a:buSzPts val="1500"/>
              <a:buFont typeface="Arial"/>
              <a:buNone/>
              <a:defRPr sz="1500">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265" name="Shape 265"/>
        <p:cNvGrpSpPr/>
        <p:nvPr/>
      </p:nvGrpSpPr>
      <p:grpSpPr>
        <a:xfrm>
          <a:off x="0" y="0"/>
          <a:ext cx="0" cy="0"/>
          <a:chOff x="0" y="0"/>
          <a:chExt cx="0" cy="0"/>
        </a:xfrm>
      </p:grpSpPr>
      <p:sp>
        <p:nvSpPr>
          <p:cNvPr id="266" name="Google Shape;266;p21"/>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7" name="Google Shape;267;p21"/>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accent2"/>
              </a:buClr>
              <a:buSzPts val="1500"/>
              <a:buNone/>
              <a:defRPr sz="1500">
                <a:solidFill>
                  <a:schemeClr val="accent2"/>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8" name="Google Shape;268;p21"/>
          <p:cNvSpPr/>
          <p:nvPr/>
        </p:nvSpPr>
        <p:spPr>
          <a:xfrm>
            <a:off x="4643438" y="0"/>
            <a:ext cx="4500600" cy="45900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69" name="Google Shape;269;p21"/>
          <p:cNvSpPr txBox="1"/>
          <p:nvPr>
            <p:ph idx="3" type="body"/>
          </p:nvPr>
        </p:nvSpPr>
        <p:spPr>
          <a:xfrm>
            <a:off x="4811316" y="1282304"/>
            <a:ext cx="4059900" cy="3012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1500"/>
              <a:buNone/>
              <a:defRPr sz="15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and Content">
  <p:cSld name="7_Title and Content">
    <p:spTree>
      <p:nvGrpSpPr>
        <p:cNvPr id="270" name="Shape 270"/>
        <p:cNvGrpSpPr/>
        <p:nvPr/>
      </p:nvGrpSpPr>
      <p:grpSpPr>
        <a:xfrm>
          <a:off x="0" y="0"/>
          <a:ext cx="0" cy="0"/>
          <a:chOff x="0" y="0"/>
          <a:chExt cx="0" cy="0"/>
        </a:xfrm>
      </p:grpSpPr>
      <p:sp>
        <p:nvSpPr>
          <p:cNvPr id="271" name="Google Shape;271;p23"/>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2" name="Google Shape;272;p23"/>
          <p:cNvSpPr txBox="1"/>
          <p:nvPr>
            <p:ph idx="2" type="body"/>
          </p:nvPr>
        </p:nvSpPr>
        <p:spPr>
          <a:xfrm>
            <a:off x="270223" y="2571750"/>
            <a:ext cx="8599800" cy="172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500"/>
              <a:buNone/>
              <a:defRPr sz="15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3" name="Google Shape;273;p23"/>
          <p:cNvSpPr/>
          <p:nvPr>
            <p:ph idx="3" type="pic"/>
          </p:nvPr>
        </p:nvSpPr>
        <p:spPr>
          <a:xfrm>
            <a:off x="0" y="0"/>
            <a:ext cx="9144000" cy="2384700"/>
          </a:xfrm>
          <a:prstGeom prst="rect">
            <a:avLst/>
          </a:prstGeom>
          <a:no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x Content (7)">
  <p:cSld name="Title and 3 x Content (7)">
    <p:spTree>
      <p:nvGrpSpPr>
        <p:cNvPr id="274" name="Shape 274"/>
        <p:cNvGrpSpPr/>
        <p:nvPr/>
      </p:nvGrpSpPr>
      <p:grpSpPr>
        <a:xfrm>
          <a:off x="0" y="0"/>
          <a:ext cx="0" cy="0"/>
          <a:chOff x="0" y="0"/>
          <a:chExt cx="0" cy="0"/>
        </a:xfrm>
      </p:grpSpPr>
      <p:sp>
        <p:nvSpPr>
          <p:cNvPr id="275" name="Google Shape;275;p25"/>
          <p:cNvSpPr txBox="1"/>
          <p:nvPr>
            <p:ph idx="1" type="body"/>
          </p:nvPr>
        </p:nvSpPr>
        <p:spPr>
          <a:xfrm>
            <a:off x="269998" y="1281113"/>
            <a:ext cx="27594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6" name="Google Shape;276;p25"/>
          <p:cNvSpPr txBox="1"/>
          <p:nvPr>
            <p:ph idx="2" type="body"/>
          </p:nvPr>
        </p:nvSpPr>
        <p:spPr>
          <a:xfrm>
            <a:off x="3188494" y="1281113"/>
            <a:ext cx="27594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7" name="Google Shape;277;p25"/>
          <p:cNvSpPr txBox="1"/>
          <p:nvPr>
            <p:ph idx="3" type="body"/>
          </p:nvPr>
        </p:nvSpPr>
        <p:spPr>
          <a:xfrm>
            <a:off x="6106990" y="1281113"/>
            <a:ext cx="27579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8" name="Google Shape;278;p25"/>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9" name="Google Shape;279;p25"/>
          <p:cNvSpPr txBox="1"/>
          <p:nvPr>
            <p:ph idx="4"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0" name="Google Shape;280;p25"/>
          <p:cNvSpPr txBox="1"/>
          <p:nvPr>
            <p:ph idx="5" type="body"/>
          </p:nvPr>
        </p:nvSpPr>
        <p:spPr>
          <a:xfrm>
            <a:off x="2717223"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4 x Content">
  <p:cSld name="Title and 4 x Content">
    <p:spTree>
      <p:nvGrpSpPr>
        <p:cNvPr id="281" name="Shape 281"/>
        <p:cNvGrpSpPr/>
        <p:nvPr/>
      </p:nvGrpSpPr>
      <p:grpSpPr>
        <a:xfrm>
          <a:off x="0" y="0"/>
          <a:ext cx="0" cy="0"/>
          <a:chOff x="0" y="0"/>
          <a:chExt cx="0" cy="0"/>
        </a:xfrm>
      </p:grpSpPr>
      <p:sp>
        <p:nvSpPr>
          <p:cNvPr id="282" name="Google Shape;282;p26"/>
          <p:cNvSpPr txBox="1"/>
          <p:nvPr>
            <p:ph idx="1" type="body"/>
          </p:nvPr>
        </p:nvSpPr>
        <p:spPr>
          <a:xfrm>
            <a:off x="269998"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3" name="Google Shape;283;p26"/>
          <p:cNvSpPr txBox="1"/>
          <p:nvPr>
            <p:ph idx="2" type="body"/>
          </p:nvPr>
        </p:nvSpPr>
        <p:spPr>
          <a:xfrm>
            <a:off x="2459831"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4" name="Google Shape;284;p26"/>
          <p:cNvSpPr txBox="1"/>
          <p:nvPr>
            <p:ph idx="3" type="body"/>
          </p:nvPr>
        </p:nvSpPr>
        <p:spPr>
          <a:xfrm>
            <a:off x="4649665"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5" name="Google Shape;285;p26"/>
          <p:cNvSpPr txBox="1"/>
          <p:nvPr>
            <p:ph idx="4" type="body"/>
          </p:nvPr>
        </p:nvSpPr>
        <p:spPr>
          <a:xfrm>
            <a:off x="6829185"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6" name="Google Shape;286;p26"/>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7" name="Google Shape;287;p26"/>
          <p:cNvSpPr txBox="1"/>
          <p:nvPr>
            <p:ph idx="5"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8" name="Google Shape;288;p26"/>
          <p:cNvSpPr txBox="1"/>
          <p:nvPr>
            <p:ph idx="6" type="body"/>
          </p:nvPr>
        </p:nvSpPr>
        <p:spPr>
          <a:xfrm>
            <a:off x="2717222"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89" name="Shape 289"/>
        <p:cNvGrpSpPr/>
        <p:nvPr/>
      </p:nvGrpSpPr>
      <p:grpSpPr>
        <a:xfrm>
          <a:off x="0" y="0"/>
          <a:ext cx="0" cy="0"/>
          <a:chOff x="0" y="0"/>
          <a:chExt cx="0" cy="0"/>
        </a:xfrm>
      </p:grpSpPr>
      <p:sp>
        <p:nvSpPr>
          <p:cNvPr id="290" name="Google Shape;290;p27"/>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1" name="Google Shape;291;p27"/>
          <p:cNvSpPr txBox="1"/>
          <p:nvPr>
            <p:ph type="title"/>
          </p:nvPr>
        </p:nvSpPr>
        <p:spPr>
          <a:xfrm>
            <a:off x="269999" y="323038"/>
            <a:ext cx="42306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92" name="Google Shape;292;p27"/>
          <p:cNvSpPr txBox="1"/>
          <p:nvPr>
            <p:ph idx="2" type="body"/>
          </p:nvPr>
        </p:nvSpPr>
        <p:spPr>
          <a:xfrm>
            <a:off x="267892" y="682226"/>
            <a:ext cx="42303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3" name="Google Shape;293;p27"/>
          <p:cNvSpPr txBox="1"/>
          <p:nvPr>
            <p:ph idx="3"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accent2"/>
              </a:buClr>
              <a:buSzPts val="2300"/>
              <a:buNone/>
              <a:defRPr sz="2300">
                <a:solidFill>
                  <a:schemeClr val="accent2"/>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4" name="Google Shape;294;p27"/>
          <p:cNvSpPr/>
          <p:nvPr>
            <p:ph idx="4" type="pic"/>
          </p:nvPr>
        </p:nvSpPr>
        <p:spPr>
          <a:xfrm>
            <a:off x="4643438" y="0"/>
            <a:ext cx="4500600" cy="4590000"/>
          </a:xfrm>
          <a:prstGeom prst="rect">
            <a:avLst/>
          </a:prstGeom>
          <a:no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95" name="Shape 295"/>
        <p:cNvGrpSpPr/>
        <p:nvPr/>
      </p:nvGrpSpPr>
      <p:grpSpPr>
        <a:xfrm>
          <a:off x="0" y="0"/>
          <a:ext cx="0" cy="0"/>
          <a:chOff x="0" y="0"/>
          <a:chExt cx="0" cy="0"/>
        </a:xfrm>
      </p:grpSpPr>
      <p:sp>
        <p:nvSpPr>
          <p:cNvPr id="296" name="Google Shape;296;p28"/>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97" name="Google Shape;297;p28"/>
          <p:cNvSpPr txBox="1"/>
          <p:nvPr>
            <p:ph idx="1"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8" name="Google Shape;298;p28"/>
          <p:cNvSpPr txBox="1"/>
          <p:nvPr>
            <p:ph idx="2" type="body"/>
          </p:nvPr>
        </p:nvSpPr>
        <p:spPr>
          <a:xfrm>
            <a:off x="2717223"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White)" showMasterSp="0">
  <p:cSld name="Title Slide 1 (White)">
    <p:bg>
      <p:bgPr>
        <a:solidFill>
          <a:schemeClr val="lt1"/>
        </a:solidFill>
      </p:bgPr>
    </p:bg>
    <p:spTree>
      <p:nvGrpSpPr>
        <p:cNvPr id="299" name="Shape 299"/>
        <p:cNvGrpSpPr/>
        <p:nvPr/>
      </p:nvGrpSpPr>
      <p:grpSpPr>
        <a:xfrm>
          <a:off x="0" y="0"/>
          <a:ext cx="0" cy="0"/>
          <a:chOff x="0" y="0"/>
          <a:chExt cx="0" cy="0"/>
        </a:xfrm>
      </p:grpSpPr>
      <p:sp>
        <p:nvSpPr>
          <p:cNvPr id="300" name="Google Shape;300;p29"/>
          <p:cNvSpPr txBox="1"/>
          <p:nvPr>
            <p:ph type="ctrTitle"/>
          </p:nvPr>
        </p:nvSpPr>
        <p:spPr>
          <a:xfrm>
            <a:off x="5372099" y="853678"/>
            <a:ext cx="3499200" cy="1340400"/>
          </a:xfrm>
          <a:prstGeom prst="rect">
            <a:avLst/>
          </a:prstGeom>
          <a:noFill/>
          <a:ln>
            <a:noFill/>
          </a:ln>
        </p:spPr>
        <p:txBody>
          <a:bodyPr anchorCtr="0" anchor="b" bIns="0" lIns="0" spcFirstLastPara="1" rIns="0" wrap="square" tIns="0">
            <a:noAutofit/>
          </a:bodyPr>
          <a:lstStyle>
            <a:lvl1pPr lvl="0" algn="l">
              <a:lnSpc>
                <a:spcPct val="100000"/>
              </a:lnSpc>
              <a:spcBef>
                <a:spcPts val="500"/>
              </a:spcBef>
              <a:spcAft>
                <a:spcPts val="0"/>
              </a:spcAft>
              <a:buClr>
                <a:schemeClr val="dk1"/>
              </a:buClr>
              <a:buSzPts val="1800"/>
              <a:buFont typeface="Arial"/>
              <a:buNone/>
              <a:defRPr b="1" sz="1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1" name="Google Shape;301;p29"/>
          <p:cNvSpPr txBox="1"/>
          <p:nvPr>
            <p:ph idx="1" type="subTitle"/>
          </p:nvPr>
        </p:nvSpPr>
        <p:spPr>
          <a:xfrm>
            <a:off x="5372099" y="2360176"/>
            <a:ext cx="3499200" cy="14118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700"/>
              <a:buNone/>
              <a:defRPr b="0" sz="1700">
                <a:solidFill>
                  <a:schemeClr val="dk1"/>
                </a:solidFill>
              </a:defRPr>
            </a:lvl1pPr>
            <a:lvl2pPr lvl="1" algn="ctr">
              <a:lnSpc>
                <a:spcPct val="100000"/>
              </a:lnSpc>
              <a:spcBef>
                <a:spcPts val="500"/>
              </a:spcBef>
              <a:spcAft>
                <a:spcPts val="0"/>
              </a:spcAft>
              <a:buClr>
                <a:schemeClr val="dk1"/>
              </a:buClr>
              <a:buSzPts val="1500"/>
              <a:buNone/>
              <a:defRPr sz="1500"/>
            </a:lvl2pPr>
            <a:lvl3pPr lvl="2" algn="ctr">
              <a:lnSpc>
                <a:spcPct val="100000"/>
              </a:lnSpc>
              <a:spcBef>
                <a:spcPts val="500"/>
              </a:spcBef>
              <a:spcAft>
                <a:spcPts val="0"/>
              </a:spcAft>
              <a:buClr>
                <a:schemeClr val="dk1"/>
              </a:buClr>
              <a:buSzPts val="1400"/>
              <a:buNone/>
              <a:defRPr sz="1400"/>
            </a:lvl3pPr>
            <a:lvl4pPr lvl="3" algn="ctr">
              <a:lnSpc>
                <a:spcPct val="100000"/>
              </a:lnSpc>
              <a:spcBef>
                <a:spcPts val="900"/>
              </a:spcBef>
              <a:spcAft>
                <a:spcPts val="0"/>
              </a:spcAft>
              <a:buClr>
                <a:schemeClr val="accent2"/>
              </a:buClr>
              <a:buSzPts val="1200"/>
              <a:buFont typeface="Arial"/>
              <a:buNone/>
              <a:defRPr sz="1200"/>
            </a:lvl4pPr>
            <a:lvl5pPr lvl="4" algn="ctr">
              <a:lnSpc>
                <a:spcPct val="100000"/>
              </a:lnSpc>
              <a:spcBef>
                <a:spcPts val="500"/>
              </a:spcBef>
              <a:spcAft>
                <a:spcPts val="0"/>
              </a:spcAft>
              <a:buClr>
                <a:schemeClr val="accent2"/>
              </a:buClr>
              <a:buSzPts val="1200"/>
              <a:buFont typeface="Arial"/>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1 (White)" showMasterSp="0">
  <p:cSld name="7_Title Slide 1 (White)">
    <p:bg>
      <p:bgPr>
        <a:solidFill>
          <a:schemeClr val="lt1"/>
        </a:solidFill>
      </p:bgPr>
    </p:bg>
    <p:spTree>
      <p:nvGrpSpPr>
        <p:cNvPr id="302" name="Shape 302"/>
        <p:cNvGrpSpPr/>
        <p:nvPr/>
      </p:nvGrpSpPr>
      <p:grpSpPr>
        <a:xfrm>
          <a:off x="0" y="0"/>
          <a:ext cx="0" cy="0"/>
          <a:chOff x="0" y="0"/>
          <a:chExt cx="0" cy="0"/>
        </a:xfrm>
      </p:grpSpPr>
      <p:sp>
        <p:nvSpPr>
          <p:cNvPr id="303" name="Google Shape;303;p30"/>
          <p:cNvSpPr/>
          <p:nvPr/>
        </p:nvSpPr>
        <p:spPr>
          <a:xfrm rot="-2700000">
            <a:off x="-799402" y="-2638289"/>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304" name="Google Shape;304;p30"/>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500"/>
              <a:buNone/>
              <a:defRPr sz="1500">
                <a:solidFill>
                  <a:schemeClr val="lt1"/>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5" name="Google Shape;305;p30"/>
          <p:cNvSpPr txBox="1"/>
          <p:nvPr>
            <p:ph idx="2" type="body"/>
          </p:nvPr>
        </p:nvSpPr>
        <p:spPr>
          <a:xfrm>
            <a:off x="3914775" y="2141935"/>
            <a:ext cx="4956600" cy="2448000"/>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Clr>
                <a:schemeClr val="accent2"/>
              </a:buClr>
              <a:buSzPts val="1500"/>
              <a:buNone/>
              <a:defRPr sz="1500">
                <a:solidFill>
                  <a:schemeClr val="accent2"/>
                </a:solidFill>
              </a:defRPr>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6" name="Google Shape;306;p30"/>
          <p:cNvSpPr/>
          <p:nvPr/>
        </p:nvSpPr>
        <p:spPr>
          <a:xfrm rot="-2700000">
            <a:off x="-1738493" y="3369230"/>
            <a:ext cx="2915543" cy="2915543"/>
          </a:xfrm>
          <a:prstGeom prst="rect">
            <a:avLst/>
          </a:prstGeom>
          <a:solidFill>
            <a:srgbClr val="BFBFBF"/>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1 (White)" showMasterSp="0">
  <p:cSld name="8_Title Slide 1 (White)">
    <p:bg>
      <p:bgPr>
        <a:solidFill>
          <a:schemeClr val="lt1"/>
        </a:solidFill>
      </p:bgPr>
    </p:bg>
    <p:spTree>
      <p:nvGrpSpPr>
        <p:cNvPr id="307" name="Shape 307"/>
        <p:cNvGrpSpPr/>
        <p:nvPr/>
      </p:nvGrpSpPr>
      <p:grpSpPr>
        <a:xfrm>
          <a:off x="0" y="0"/>
          <a:ext cx="0" cy="0"/>
          <a:chOff x="0" y="0"/>
          <a:chExt cx="0" cy="0"/>
        </a:xfrm>
      </p:grpSpPr>
      <p:sp>
        <p:nvSpPr>
          <p:cNvPr id="308" name="Google Shape;308;p31"/>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accent2"/>
              </a:buClr>
              <a:buSzPts val="1500"/>
              <a:buNone/>
              <a:defRPr sz="1500">
                <a:solidFill>
                  <a:schemeClr val="accent2"/>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9" name="Google Shape;309;p31"/>
          <p:cNvSpPr/>
          <p:nvPr/>
        </p:nvSpPr>
        <p:spPr>
          <a:xfrm rot="-2700000">
            <a:off x="8188334" y="-1452427"/>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310" name="Google Shape;310;p31"/>
          <p:cNvSpPr/>
          <p:nvPr/>
        </p:nvSpPr>
        <p:spPr>
          <a:xfrm rot="-2700000">
            <a:off x="3672749" y="3058076"/>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311" name="Shape 311"/>
        <p:cNvGrpSpPr/>
        <p:nvPr/>
      </p:nvGrpSpPr>
      <p:grpSpPr>
        <a:xfrm>
          <a:off x="0" y="0"/>
          <a:ext cx="0" cy="0"/>
          <a:chOff x="0" y="0"/>
          <a:chExt cx="0" cy="0"/>
        </a:xfrm>
      </p:grpSpPr>
      <p:sp>
        <p:nvSpPr>
          <p:cNvPr id="312" name="Google Shape;312;p32"/>
          <p:cNvSpPr/>
          <p:nvPr>
            <p:ph idx="2" type="pic"/>
          </p:nvPr>
        </p:nvSpPr>
        <p:spPr>
          <a:xfrm>
            <a:off x="0" y="0"/>
            <a:ext cx="9134400" cy="5142300"/>
          </a:xfrm>
          <a:prstGeom prst="rect">
            <a:avLst/>
          </a:prstGeom>
          <a:solidFill>
            <a:srgbClr val="7F7F7F"/>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13" name="Google Shape;313;p32"/>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4" name="Google Shape;314;p32"/>
          <p:cNvSpPr txBox="1"/>
          <p:nvPr>
            <p:ph idx="3"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2300"/>
              <a:buNone/>
              <a:defRPr sz="23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315" name="Google Shape;315;p32"/>
          <p:cNvPicPr preferRelativeResize="0"/>
          <p:nvPr/>
        </p:nvPicPr>
        <p:blipFill rotWithShape="1">
          <a:blip r:embed="rId2">
            <a:alphaModFix/>
          </a:blip>
          <a:srcRect b="166" l="0" r="0" t="167"/>
          <a:stretch/>
        </p:blipFill>
        <p:spPr>
          <a:xfrm>
            <a:off x="0" y="4294701"/>
            <a:ext cx="9134476" cy="847725"/>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316" name="Shape 316"/>
        <p:cNvGrpSpPr/>
        <p:nvPr/>
      </p:nvGrpSpPr>
      <p:grpSpPr>
        <a:xfrm>
          <a:off x="0" y="0"/>
          <a:ext cx="0" cy="0"/>
          <a:chOff x="0" y="0"/>
          <a:chExt cx="0" cy="0"/>
        </a:xfrm>
      </p:grpSpPr>
      <p:sp>
        <p:nvSpPr>
          <p:cNvPr id="317" name="Google Shape;317;p33"/>
          <p:cNvSpPr/>
          <p:nvPr>
            <p:ph idx="2" type="pic"/>
          </p:nvPr>
        </p:nvSpPr>
        <p:spPr>
          <a:xfrm>
            <a:off x="0" y="0"/>
            <a:ext cx="9134400" cy="5142300"/>
          </a:xfrm>
          <a:prstGeom prst="rect">
            <a:avLst/>
          </a:prstGeom>
          <a:solidFill>
            <a:srgbClr val="7F7F7F"/>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18" name="Google Shape;318;p33"/>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9" name="Google Shape;319;p33"/>
          <p:cNvSpPr txBox="1"/>
          <p:nvPr>
            <p:ph idx="3"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2300"/>
              <a:buNone/>
              <a:defRPr sz="23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320" name="Google Shape;320;p33"/>
          <p:cNvPicPr preferRelativeResize="0"/>
          <p:nvPr/>
        </p:nvPicPr>
        <p:blipFill rotWithShape="1">
          <a:blip r:embed="rId2">
            <a:alphaModFix/>
          </a:blip>
          <a:srcRect b="166" l="0" r="0" t="167"/>
          <a:stretch/>
        </p:blipFill>
        <p:spPr>
          <a:xfrm>
            <a:off x="0" y="4295775"/>
            <a:ext cx="9134476" cy="847725"/>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hite)">
  <p:cSld name="Blank (White)">
    <p:spTree>
      <p:nvGrpSpPr>
        <p:cNvPr id="321" name="Shape 321"/>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1 (White)" showMasterSp="0">
  <p:cSld name="1_Title Slide 1 (White)">
    <p:bg>
      <p:bgPr>
        <a:solidFill>
          <a:schemeClr val="lt1"/>
        </a:solidFill>
      </p:bgPr>
    </p:bg>
    <p:spTree>
      <p:nvGrpSpPr>
        <p:cNvPr id="322" name="Shape 322"/>
        <p:cNvGrpSpPr/>
        <p:nvPr/>
      </p:nvGrpSpPr>
      <p:grpSpPr>
        <a:xfrm>
          <a:off x="0" y="0"/>
          <a:ext cx="0" cy="0"/>
          <a:chOff x="0" y="0"/>
          <a:chExt cx="0" cy="0"/>
        </a:xfrm>
      </p:grpSpPr>
      <p:sp>
        <p:nvSpPr>
          <p:cNvPr id="323" name="Google Shape;323;p35"/>
          <p:cNvSpPr/>
          <p:nvPr>
            <p:ph idx="2" type="pic"/>
          </p:nvPr>
        </p:nvSpPr>
        <p:spPr>
          <a:xfrm>
            <a:off x="-4987" y="643"/>
            <a:ext cx="9150000" cy="5142900"/>
          </a:xfrm>
          <a:prstGeom prst="rect">
            <a:avLst/>
          </a:prstGeom>
          <a:noFill/>
          <a:ln>
            <a:noFill/>
          </a:ln>
        </p:spPr>
        <p:txBody>
          <a:bodyPr anchorCtr="0" anchor="ctr" bIns="0" lIns="0" spcFirstLastPara="1" rIns="0" wrap="square" tIns="0">
            <a:noAutofit/>
          </a:bodyPr>
          <a:lstStyle>
            <a:lvl1pPr lvl="0" marR="0" rtl="0" algn="ctr">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24" name="Google Shape;324;p35"/>
          <p:cNvSpPr txBox="1"/>
          <p:nvPr>
            <p:ph type="ctrTitle"/>
          </p:nvPr>
        </p:nvSpPr>
        <p:spPr>
          <a:xfrm>
            <a:off x="270000" y="2884573"/>
            <a:ext cx="8600100" cy="857400"/>
          </a:xfrm>
          <a:prstGeom prst="rect">
            <a:avLst/>
          </a:prstGeom>
          <a:noFill/>
          <a:ln>
            <a:noFill/>
          </a:ln>
        </p:spPr>
        <p:txBody>
          <a:bodyPr anchorCtr="0" anchor="b" bIns="0" lIns="0" spcFirstLastPara="1" rIns="0" wrap="square" tIns="0">
            <a:noAutofit/>
          </a:bodyPr>
          <a:lstStyle>
            <a:lvl1pPr lvl="0" algn="l">
              <a:lnSpc>
                <a:spcPct val="100000"/>
              </a:lnSpc>
              <a:spcBef>
                <a:spcPts val="500"/>
              </a:spcBef>
              <a:spcAft>
                <a:spcPts val="0"/>
              </a:spcAft>
              <a:buClr>
                <a:schemeClr val="dk1"/>
              </a:buClr>
              <a:buSzPts val="1800"/>
              <a:buFont typeface="Arial"/>
              <a:buNone/>
              <a:defRPr b="1" sz="1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25" name="Google Shape;325;p35"/>
          <p:cNvSpPr txBox="1"/>
          <p:nvPr>
            <p:ph idx="1" type="subTitle"/>
          </p:nvPr>
        </p:nvSpPr>
        <p:spPr>
          <a:xfrm>
            <a:off x="270000" y="3741823"/>
            <a:ext cx="8600100" cy="844200"/>
          </a:xfrm>
          <a:prstGeom prst="rect">
            <a:avLst/>
          </a:prstGeom>
          <a:noFill/>
          <a:ln>
            <a:noFill/>
          </a:ln>
        </p:spPr>
        <p:txBody>
          <a:bodyPr anchorCtr="0" anchor="t" bIns="0" lIns="0" spcFirstLastPara="1" rIns="0" wrap="square" tIns="0">
            <a:noAutofit/>
          </a:bodyPr>
          <a:lstStyle>
            <a:lvl1pPr lvl="0" algn="l">
              <a:lnSpc>
                <a:spcPct val="100000"/>
              </a:lnSpc>
              <a:spcBef>
                <a:spcPts val="200"/>
              </a:spcBef>
              <a:spcAft>
                <a:spcPts val="0"/>
              </a:spcAft>
              <a:buClr>
                <a:schemeClr val="dk1"/>
              </a:buClr>
              <a:buSzPts val="1700"/>
              <a:buNone/>
              <a:defRPr sz="1700">
                <a:solidFill>
                  <a:schemeClr val="dk1"/>
                </a:solidFill>
              </a:defRPr>
            </a:lvl1pPr>
            <a:lvl2pPr lvl="1" algn="ctr">
              <a:lnSpc>
                <a:spcPct val="100000"/>
              </a:lnSpc>
              <a:spcBef>
                <a:spcPts val="500"/>
              </a:spcBef>
              <a:spcAft>
                <a:spcPts val="0"/>
              </a:spcAft>
              <a:buClr>
                <a:schemeClr val="dk1"/>
              </a:buClr>
              <a:buSzPts val="1500"/>
              <a:buNone/>
              <a:defRPr sz="1500"/>
            </a:lvl2pPr>
            <a:lvl3pPr lvl="2" algn="ctr">
              <a:lnSpc>
                <a:spcPct val="100000"/>
              </a:lnSpc>
              <a:spcBef>
                <a:spcPts val="500"/>
              </a:spcBef>
              <a:spcAft>
                <a:spcPts val="0"/>
              </a:spcAft>
              <a:buClr>
                <a:schemeClr val="dk1"/>
              </a:buClr>
              <a:buSzPts val="1400"/>
              <a:buNone/>
              <a:defRPr sz="1400"/>
            </a:lvl3pPr>
            <a:lvl4pPr lvl="3" algn="ctr">
              <a:lnSpc>
                <a:spcPct val="100000"/>
              </a:lnSpc>
              <a:spcBef>
                <a:spcPts val="900"/>
              </a:spcBef>
              <a:spcAft>
                <a:spcPts val="0"/>
              </a:spcAft>
              <a:buClr>
                <a:schemeClr val="accent2"/>
              </a:buClr>
              <a:buSzPts val="1200"/>
              <a:buFont typeface="Arial"/>
              <a:buNone/>
              <a:defRPr sz="1200"/>
            </a:lvl4pPr>
            <a:lvl5pPr lvl="4" algn="ctr">
              <a:lnSpc>
                <a:spcPct val="100000"/>
              </a:lnSpc>
              <a:spcBef>
                <a:spcPts val="500"/>
              </a:spcBef>
              <a:spcAft>
                <a:spcPts val="0"/>
              </a:spcAft>
              <a:buClr>
                <a:schemeClr val="accent2"/>
              </a:buClr>
              <a:buSzPts val="1200"/>
              <a:buFont typeface="Arial"/>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theme" Target="../theme/theme1.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6.xml"/><Relationship Id="rId22" Type="http://schemas.openxmlformats.org/officeDocument/2006/relationships/slideLayout" Target="../slideLayouts/slideLayout48.xml"/><Relationship Id="rId21" Type="http://schemas.openxmlformats.org/officeDocument/2006/relationships/slideLayout" Target="../slideLayouts/slideLayout47.xml"/><Relationship Id="rId24" Type="http://schemas.openxmlformats.org/officeDocument/2006/relationships/slideLayout" Target="../slideLayouts/slideLayout50.xml"/><Relationship Id="rId23" Type="http://schemas.openxmlformats.org/officeDocument/2006/relationships/slideLayout" Target="../slideLayouts/slideLayout49.xml"/><Relationship Id="rId1" Type="http://schemas.openxmlformats.org/officeDocument/2006/relationships/image" Target="../media/image11.png"/><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9" Type="http://schemas.openxmlformats.org/officeDocument/2006/relationships/slideLayout" Target="../slideLayouts/slideLayout35.xml"/><Relationship Id="rId26" Type="http://schemas.openxmlformats.org/officeDocument/2006/relationships/slideLayout" Target="../slideLayouts/slideLayout52.xml"/><Relationship Id="rId25" Type="http://schemas.openxmlformats.org/officeDocument/2006/relationships/slideLayout" Target="../slideLayouts/slideLayout51.xml"/><Relationship Id="rId27" Type="http://schemas.openxmlformats.org/officeDocument/2006/relationships/theme" Target="../theme/theme3.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 Id="rId11" Type="http://schemas.openxmlformats.org/officeDocument/2006/relationships/slideLayout" Target="../slideLayouts/slideLayout37.xml"/><Relationship Id="rId10" Type="http://schemas.openxmlformats.org/officeDocument/2006/relationships/slideLayout" Target="../slideLayouts/slideLayout36.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5" Type="http://schemas.openxmlformats.org/officeDocument/2006/relationships/slideLayout" Target="../slideLayouts/slideLayout41.xml"/><Relationship Id="rId14" Type="http://schemas.openxmlformats.org/officeDocument/2006/relationships/slideLayout" Target="../slideLayouts/slideLayout40.xml"/><Relationship Id="rId17" Type="http://schemas.openxmlformats.org/officeDocument/2006/relationships/slideLayout" Target="../slideLayouts/slideLayout43.xml"/><Relationship Id="rId16" Type="http://schemas.openxmlformats.org/officeDocument/2006/relationships/slideLayout" Target="../slideLayouts/slideLayout42.xml"/><Relationship Id="rId19" Type="http://schemas.openxmlformats.org/officeDocument/2006/relationships/slideLayout" Target="../slideLayouts/slideLayout45.xml"/><Relationship Id="rId18"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3" name="Shape 173"/>
        <p:cNvGrpSpPr/>
        <p:nvPr/>
      </p:nvGrpSpPr>
      <p:grpSpPr>
        <a:xfrm>
          <a:off x="0" y="0"/>
          <a:ext cx="0" cy="0"/>
          <a:chOff x="0" y="0"/>
          <a:chExt cx="0" cy="0"/>
        </a:xfrm>
      </p:grpSpPr>
      <p:sp>
        <p:nvSpPr>
          <p:cNvPr id="174" name="Google Shape;174;p9"/>
          <p:cNvSpPr txBox="1"/>
          <p:nvPr>
            <p:ph type="title"/>
          </p:nvPr>
        </p:nvSpPr>
        <p:spPr>
          <a:xfrm>
            <a:off x="269999" y="323039"/>
            <a:ext cx="8600100" cy="528300"/>
          </a:xfrm>
          <a:prstGeom prst="rect">
            <a:avLst/>
          </a:prstGeom>
          <a:noFill/>
          <a:ln>
            <a:noFill/>
          </a:ln>
        </p:spPr>
        <p:txBody>
          <a:bodyPr anchorCtr="0" anchor="t" bIns="0" lIns="0" spcFirstLastPara="1" rIns="0" wrap="square" tIns="0">
            <a:noAutofit/>
          </a:bodyPr>
          <a:lstStyle>
            <a:lvl1pPr lvl="0" marR="0" rtl="0" algn="l">
              <a:lnSpc>
                <a:spcPct val="100000"/>
              </a:lnSpc>
              <a:spcBef>
                <a:spcPts val="50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75" name="Google Shape;175;p9"/>
          <p:cNvSpPr txBox="1"/>
          <p:nvPr>
            <p:ph idx="1" type="body"/>
          </p:nvPr>
        </p:nvSpPr>
        <p:spPr>
          <a:xfrm>
            <a:off x="269999" y="1281113"/>
            <a:ext cx="8600100" cy="30027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indent="-298450" lvl="1" marL="914400"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indent="-298450" lvl="2" marL="1371600"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indent="-228600" lvl="3" marL="1828800"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indent="-228600" lvl="4" marL="2286000"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pic>
        <p:nvPicPr>
          <p:cNvPr id="176" name="Google Shape;176;p9"/>
          <p:cNvPicPr preferRelativeResize="0"/>
          <p:nvPr/>
        </p:nvPicPr>
        <p:blipFill rotWithShape="1">
          <a:blip r:embed="rId1">
            <a:alphaModFix/>
          </a:blip>
          <a:srcRect b="166" l="0" r="0" t="167"/>
          <a:stretch/>
        </p:blipFill>
        <p:spPr>
          <a:xfrm>
            <a:off x="0" y="4295775"/>
            <a:ext cx="9134476" cy="847725"/>
          </a:xfrm>
          <a:prstGeom prst="rect">
            <a:avLst/>
          </a:prstGeom>
          <a:noFill/>
          <a:ln>
            <a:noFill/>
          </a:ln>
        </p:spPr>
      </p:pic>
      <p:sp>
        <p:nvSpPr>
          <p:cNvPr id="177" name="Google Shape;177;p9"/>
          <p:cNvSpPr txBox="1"/>
          <p:nvPr/>
        </p:nvSpPr>
        <p:spPr>
          <a:xfrm>
            <a:off x="8143208" y="4944868"/>
            <a:ext cx="726900" cy="150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800"/>
              <a:buFont typeface="Arial"/>
              <a:buNone/>
            </a:pPr>
            <a:fld id="{00000000-1234-1234-1234-123412341234}" type="slidenum">
              <a:rPr b="0" i="0" lang="en" sz="800" u="none" cap="none" strike="noStrike">
                <a:solidFill>
                  <a:schemeClr val="dk1"/>
                </a:solidFill>
                <a:latin typeface="Arial"/>
                <a:ea typeface="Arial"/>
                <a:cs typeface="Arial"/>
                <a:sym typeface="Arial"/>
              </a:rPr>
              <a:t>‹#›</a:t>
            </a:fld>
            <a:endParaRPr b="0" i="0" sz="8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 id="2147483700" r:id="rId25"/>
    <p:sldLayoutId id="2147483701"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70">
          <p15:clr>
            <a:srgbClr val="A4A3A4"/>
          </p15:clr>
        </p15:guide>
        <p15:guide id="2" orient="horz" pos="1619">
          <p15:clr>
            <a:srgbClr val="A4A3A4"/>
          </p15:clr>
        </p15:guide>
        <p15:guide id="3" pos="544">
          <p15:clr>
            <a:srgbClr val="A4A3A4"/>
          </p15:clr>
        </p15:guide>
        <p15:guide id="4" pos="631">
          <p15:clr>
            <a:srgbClr val="A4A3A4"/>
          </p15:clr>
        </p15:guide>
        <p15:guide id="5" pos="1001">
          <p15:clr>
            <a:srgbClr val="A4A3A4"/>
          </p15:clr>
        </p15:guide>
        <p15:guide id="6" pos="1091">
          <p15:clr>
            <a:srgbClr val="A4A3A4"/>
          </p15:clr>
        </p15:guide>
        <p15:guide id="7" pos="1460">
          <p15:clr>
            <a:srgbClr val="A4A3A4"/>
          </p15:clr>
        </p15:guide>
        <p15:guide id="8" pos="1548">
          <p15:clr>
            <a:srgbClr val="A4A3A4"/>
          </p15:clr>
        </p15:guide>
        <p15:guide id="9" pos="1919">
          <p15:clr>
            <a:srgbClr val="A4A3A4"/>
          </p15:clr>
        </p15:guide>
        <p15:guide id="10" pos="2009">
          <p15:clr>
            <a:srgbClr val="A4A3A4"/>
          </p15:clr>
        </p15:guide>
        <p15:guide id="11" pos="2377">
          <p15:clr>
            <a:srgbClr val="A4A3A4"/>
          </p15:clr>
        </p15:guide>
        <p15:guide id="12" pos="2466">
          <p15:clr>
            <a:srgbClr val="A4A3A4"/>
          </p15:clr>
        </p15:guide>
        <p15:guide id="13" pos="2835">
          <p15:clr>
            <a:srgbClr val="A4A3A4"/>
          </p15:clr>
        </p15:guide>
        <p15:guide id="14" pos="2925">
          <p15:clr>
            <a:srgbClr val="A4A3A4"/>
          </p15:clr>
        </p15:guide>
        <p15:guide id="15" pos="3294">
          <p15:clr>
            <a:srgbClr val="A4A3A4"/>
          </p15:clr>
        </p15:guide>
        <p15:guide id="16" pos="3384">
          <p15:clr>
            <a:srgbClr val="A4A3A4"/>
          </p15:clr>
        </p15:guide>
        <p15:guide id="17" pos="3843">
          <p15:clr>
            <a:srgbClr val="A4A3A4"/>
          </p15:clr>
        </p15:guide>
        <p15:guide id="18" pos="3753">
          <p15:clr>
            <a:srgbClr val="A4A3A4"/>
          </p15:clr>
        </p15:guide>
        <p15:guide id="19" pos="4212">
          <p15:clr>
            <a:srgbClr val="A4A3A4"/>
          </p15:clr>
        </p15:guide>
        <p15:guide id="20" pos="4302">
          <p15:clr>
            <a:srgbClr val="A4A3A4"/>
          </p15:clr>
        </p15:guide>
        <p15:guide id="21" pos="4670">
          <p15:clr>
            <a:srgbClr val="A4A3A4"/>
          </p15:clr>
        </p15:guide>
        <p15:guide id="22" pos="4761">
          <p15:clr>
            <a:srgbClr val="A4A3A4"/>
          </p15:clr>
        </p15:guide>
        <p15:guide id="23" pos="5129">
          <p15:clr>
            <a:srgbClr val="A4A3A4"/>
          </p15:clr>
        </p15:guide>
        <p15:guide id="24" pos="5220">
          <p15:clr>
            <a:srgbClr val="A4A3A4"/>
          </p15:clr>
        </p15:guide>
        <p15:guide id="25" pos="5588">
          <p15:clr>
            <a:srgbClr val="A4A3A4"/>
          </p15:clr>
        </p15:guide>
        <p15:guide id="26" orient="horz" pos="1349">
          <p15:clr>
            <a:srgbClr val="A4A3A4"/>
          </p15:clr>
        </p15:guide>
        <p15:guide id="27" orient="horz" pos="1078">
          <p15:clr>
            <a:srgbClr val="A4A3A4"/>
          </p15:clr>
        </p15:guide>
        <p15:guide id="28" orient="horz" pos="808">
          <p15:clr>
            <a:srgbClr val="A4A3A4"/>
          </p15:clr>
        </p15:guide>
        <p15:guide id="29" orient="horz" pos="538">
          <p15:clr>
            <a:srgbClr val="A4A3A4"/>
          </p15:clr>
        </p15:guide>
        <p15:guide id="30" orient="horz" pos="1889">
          <p15:clr>
            <a:srgbClr val="A4A3A4"/>
          </p15:clr>
        </p15:guide>
        <p15:guide id="31" orient="horz" pos="2159">
          <p15:clr>
            <a:srgbClr val="A4A3A4"/>
          </p15:clr>
        </p15:guide>
        <p15:guide id="32" orient="horz" pos="2430">
          <p15:clr>
            <a:srgbClr val="A4A3A4"/>
          </p15:clr>
        </p15:guide>
        <p15:guide id="33" orient="horz" pos="2700">
          <p15:clr>
            <a:srgbClr val="A4A3A4"/>
          </p15:clr>
        </p15:guide>
        <p15:guide id="34" orient="horz" pos="2891">
          <p15:clr>
            <a:srgbClr val="A4A3A4"/>
          </p15:clr>
        </p15:guide>
        <p15:guide id="35" orient="horz" pos="198">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8.png"/><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5.jpg"/><Relationship Id="rId4" Type="http://schemas.openxmlformats.org/officeDocument/2006/relationships/image" Target="../media/image3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4.xml"/><Relationship Id="rId3" Type="http://schemas.openxmlformats.org/officeDocument/2006/relationships/image" Target="../media/image35.jpg"/><Relationship Id="rId4" Type="http://schemas.openxmlformats.org/officeDocument/2006/relationships/image" Target="../media/image23.png"/><Relationship Id="rId5"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5.xml"/><Relationship Id="rId3" Type="http://schemas.openxmlformats.org/officeDocument/2006/relationships/image" Target="../media/image4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7.xml"/><Relationship Id="rId3"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 Id="rId3"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 Id="rId3"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 Id="rId3" Type="http://schemas.openxmlformats.org/officeDocument/2006/relationships/image" Target="../media/image3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3.xml"/><Relationship Id="rId3"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4.xml"/><Relationship Id="rId3" Type="http://schemas.openxmlformats.org/officeDocument/2006/relationships/image" Target="../media/image4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6.xml"/><Relationship Id="rId3"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Relationship Id="rId3"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9.xml"/><Relationship Id="rId3"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0.xml"/><Relationship Id="rId3"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2.xml"/><Relationship Id="rId3" Type="http://schemas.openxmlformats.org/officeDocument/2006/relationships/image" Target="../media/image4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3.xml"/><Relationship Id="rId3" Type="http://schemas.openxmlformats.org/officeDocument/2006/relationships/image" Target="../media/image3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5.xml"/><Relationship Id="rId3"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7.xml"/><Relationship Id="rId3" Type="http://schemas.openxmlformats.org/officeDocument/2006/relationships/image" Target="../media/image4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9.xml"/><Relationship Id="rId3" Type="http://schemas.openxmlformats.org/officeDocument/2006/relationships/image" Target="../media/image4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1.xml"/><Relationship Id="rId3" Type="http://schemas.openxmlformats.org/officeDocument/2006/relationships/image" Target="../media/image4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1"/>
          <p:cNvSpPr txBox="1"/>
          <p:nvPr>
            <p:ph type="ctrTitle"/>
          </p:nvPr>
        </p:nvSpPr>
        <p:spPr>
          <a:xfrm>
            <a:off x="1143000" y="51250"/>
            <a:ext cx="6858000" cy="31164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SzPts val="4500"/>
              <a:buNone/>
            </a:pPr>
            <a:r>
              <a:t/>
            </a:r>
            <a:endParaRPr>
              <a:solidFill>
                <a:srgbClr val="FFFFFF"/>
              </a:solidFill>
            </a:endParaRPr>
          </a:p>
          <a:p>
            <a:pPr indent="0" lvl="0" marL="0" rtl="0" algn="ctr">
              <a:lnSpc>
                <a:spcPct val="90000"/>
              </a:lnSpc>
              <a:spcBef>
                <a:spcPts val="0"/>
              </a:spcBef>
              <a:spcAft>
                <a:spcPts val="0"/>
              </a:spcAft>
              <a:buSzPts val="4500"/>
              <a:buNone/>
            </a:pPr>
            <a:r>
              <a:t/>
            </a:r>
            <a:endParaRPr>
              <a:solidFill>
                <a:srgbClr val="FFFFFF"/>
              </a:solidFill>
            </a:endParaRPr>
          </a:p>
          <a:p>
            <a:pPr indent="0" lvl="0" marL="0" rtl="0" algn="ctr">
              <a:lnSpc>
                <a:spcPct val="90000"/>
              </a:lnSpc>
              <a:spcBef>
                <a:spcPts val="0"/>
              </a:spcBef>
              <a:spcAft>
                <a:spcPts val="0"/>
              </a:spcAft>
              <a:buSzPts val="4500"/>
              <a:buNone/>
            </a:pPr>
            <a:r>
              <a:t/>
            </a:r>
            <a:endParaRPr>
              <a:solidFill>
                <a:srgbClr val="FFFFFF"/>
              </a:solidFill>
            </a:endParaRPr>
          </a:p>
          <a:p>
            <a:pPr indent="0" lvl="0" marL="0" rtl="0" algn="ctr">
              <a:lnSpc>
                <a:spcPct val="90000"/>
              </a:lnSpc>
              <a:spcBef>
                <a:spcPts val="0"/>
              </a:spcBef>
              <a:spcAft>
                <a:spcPts val="0"/>
              </a:spcAft>
              <a:buSzPts val="4500"/>
              <a:buNone/>
            </a:pPr>
            <a:r>
              <a:t/>
            </a:r>
            <a:endParaRPr>
              <a:solidFill>
                <a:srgbClr val="FFFFFF"/>
              </a:solidFill>
            </a:endParaRPr>
          </a:p>
          <a:p>
            <a:pPr indent="0" lvl="0" marL="0" rtl="0" algn="ctr">
              <a:lnSpc>
                <a:spcPct val="90000"/>
              </a:lnSpc>
              <a:spcBef>
                <a:spcPts val="0"/>
              </a:spcBef>
              <a:spcAft>
                <a:spcPts val="0"/>
              </a:spcAft>
              <a:buSzPts val="4500"/>
              <a:buNone/>
            </a:pPr>
            <a:r>
              <a:rPr lang="en">
                <a:solidFill>
                  <a:srgbClr val="FFFFFF"/>
                </a:solidFill>
              </a:rPr>
              <a:t>OSCE </a:t>
            </a:r>
            <a:endParaRPr>
              <a:solidFill>
                <a:srgbClr val="FFFFFF"/>
              </a:solidFill>
            </a:endParaRPr>
          </a:p>
          <a:p>
            <a:pPr indent="0" lvl="0" marL="0" rtl="0" algn="ctr">
              <a:lnSpc>
                <a:spcPct val="90000"/>
              </a:lnSpc>
              <a:spcBef>
                <a:spcPts val="0"/>
              </a:spcBef>
              <a:spcAft>
                <a:spcPts val="0"/>
              </a:spcAft>
              <a:buSzPts val="4500"/>
              <a:buNone/>
            </a:pPr>
            <a:r>
              <a:rPr lang="en">
                <a:solidFill>
                  <a:srgbClr val="FFFFFF"/>
                </a:solidFill>
              </a:rPr>
              <a:t>Silver Diamine Fluoride (SDF)</a:t>
            </a:r>
            <a:endParaRPr>
              <a:solidFill>
                <a:srgbClr val="FFFFFF"/>
              </a:solidFill>
            </a:endParaRPr>
          </a:p>
          <a:p>
            <a:pPr indent="0" lvl="0" marL="0" rtl="0" algn="ctr">
              <a:lnSpc>
                <a:spcPct val="90000"/>
              </a:lnSpc>
              <a:spcBef>
                <a:spcPts val="0"/>
              </a:spcBef>
              <a:spcAft>
                <a:spcPts val="0"/>
              </a:spcAft>
              <a:buSzPts val="4500"/>
              <a:buNone/>
            </a:pPr>
            <a:r>
              <a:t/>
            </a:r>
            <a:endParaRPr>
              <a:solidFill>
                <a:srgbClr val="FFFFFF"/>
              </a:solidFill>
            </a:endParaRPr>
          </a:p>
        </p:txBody>
      </p:sp>
      <p:pic>
        <p:nvPicPr>
          <p:cNvPr id="331" name="Google Shape;331;p1"/>
          <p:cNvPicPr preferRelativeResize="0"/>
          <p:nvPr/>
        </p:nvPicPr>
        <p:blipFill rotWithShape="1">
          <a:blip r:embed="rId3">
            <a:alphaModFix/>
          </a:blip>
          <a:srcRect b="0" l="0" r="0" t="0"/>
          <a:stretch/>
        </p:blipFill>
        <p:spPr>
          <a:xfrm>
            <a:off x="155300" y="4154913"/>
            <a:ext cx="2630750" cy="988575"/>
          </a:xfrm>
          <a:prstGeom prst="rect">
            <a:avLst/>
          </a:prstGeom>
          <a:noFill/>
          <a:ln>
            <a:noFill/>
          </a:ln>
        </p:spPr>
      </p:pic>
      <p:sp>
        <p:nvSpPr>
          <p:cNvPr id="332" name="Google Shape;332;p1"/>
          <p:cNvSpPr txBox="1"/>
          <p:nvPr/>
        </p:nvSpPr>
        <p:spPr>
          <a:xfrm>
            <a:off x="6477200" y="4154925"/>
            <a:ext cx="2280600" cy="91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descr="Text&#10;&#10;Description automatically generated" id="333" name="Google Shape;333;p1"/>
          <p:cNvPicPr preferRelativeResize="0"/>
          <p:nvPr/>
        </p:nvPicPr>
        <p:blipFill rotWithShape="1">
          <a:blip r:embed="rId4">
            <a:alphaModFix/>
          </a:blip>
          <a:srcRect b="0" l="0" r="0" t="0"/>
          <a:stretch/>
        </p:blipFill>
        <p:spPr>
          <a:xfrm>
            <a:off x="6139338" y="4182888"/>
            <a:ext cx="2956326" cy="932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2"/>
          <p:cNvSpPr txBox="1"/>
          <p:nvPr>
            <p:ph type="ctrTitle"/>
          </p:nvPr>
        </p:nvSpPr>
        <p:spPr>
          <a:xfrm>
            <a:off x="1143000" y="841774"/>
            <a:ext cx="6858000" cy="9174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SzPts val="4500"/>
              <a:buNone/>
            </a:pPr>
            <a:r>
              <a:rPr lang="en">
                <a:solidFill>
                  <a:srgbClr val="FFFFFF"/>
                </a:solidFill>
              </a:rPr>
              <a:t>MEET THE EDUCATORS</a:t>
            </a:r>
            <a:endParaRPr>
              <a:solidFill>
                <a:srgbClr val="FFFFFF"/>
              </a:solidFill>
            </a:endParaRPr>
          </a:p>
        </p:txBody>
      </p:sp>
      <p:pic>
        <p:nvPicPr>
          <p:cNvPr id="339" name="Google Shape;339;p2"/>
          <p:cNvPicPr preferRelativeResize="0"/>
          <p:nvPr/>
        </p:nvPicPr>
        <p:blipFill rotWithShape="1">
          <a:blip r:embed="rId3">
            <a:alphaModFix/>
          </a:blip>
          <a:srcRect b="0" l="-2431" r="-2357" t="4789"/>
          <a:stretch/>
        </p:blipFill>
        <p:spPr>
          <a:xfrm>
            <a:off x="1763375" y="1911251"/>
            <a:ext cx="1179350" cy="1320994"/>
          </a:xfrm>
          <a:prstGeom prst="rect">
            <a:avLst/>
          </a:prstGeom>
          <a:noFill/>
          <a:ln>
            <a:noFill/>
          </a:ln>
        </p:spPr>
      </p:pic>
      <p:pic>
        <p:nvPicPr>
          <p:cNvPr id="340" name="Google Shape;340;p2"/>
          <p:cNvPicPr preferRelativeResize="0"/>
          <p:nvPr/>
        </p:nvPicPr>
        <p:blipFill rotWithShape="1">
          <a:blip r:embed="rId4">
            <a:alphaModFix/>
          </a:blip>
          <a:srcRect b="0" l="0" r="0" t="0"/>
          <a:stretch/>
        </p:blipFill>
        <p:spPr>
          <a:xfrm>
            <a:off x="5785000" y="1911250"/>
            <a:ext cx="1179351" cy="1401795"/>
          </a:xfrm>
          <a:prstGeom prst="rect">
            <a:avLst/>
          </a:prstGeom>
          <a:noFill/>
          <a:ln>
            <a:noFill/>
          </a:ln>
        </p:spPr>
      </p:pic>
      <p:sp>
        <p:nvSpPr>
          <p:cNvPr id="341" name="Google Shape;341;p2"/>
          <p:cNvSpPr txBox="1"/>
          <p:nvPr/>
        </p:nvSpPr>
        <p:spPr>
          <a:xfrm>
            <a:off x="715350" y="3333075"/>
            <a:ext cx="34863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Arial"/>
                <a:ea typeface="Arial"/>
                <a:cs typeface="Arial"/>
                <a:sym typeface="Arial"/>
              </a:rPr>
              <a:t>Kim Attanasi, PhD, MS, RDH</a:t>
            </a:r>
            <a:endParaRPr b="0" i="0" sz="1400" u="none" cap="none" strike="noStrike">
              <a:solidFill>
                <a:srgbClr val="000000"/>
              </a:solidFill>
              <a:latin typeface="Arial"/>
              <a:ea typeface="Arial"/>
              <a:cs typeface="Arial"/>
              <a:sym typeface="Arial"/>
            </a:endParaRPr>
          </a:p>
        </p:txBody>
      </p:sp>
      <p:sp>
        <p:nvSpPr>
          <p:cNvPr id="342" name="Google Shape;342;p2"/>
          <p:cNvSpPr txBox="1"/>
          <p:nvPr/>
        </p:nvSpPr>
        <p:spPr>
          <a:xfrm>
            <a:off x="4572000" y="3384325"/>
            <a:ext cx="4256400" cy="4341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1000"/>
              </a:spcBef>
              <a:spcAft>
                <a:spcPts val="2100"/>
              </a:spcAft>
              <a:buClr>
                <a:srgbClr val="000000"/>
              </a:buClr>
              <a:buSzPts val="1800"/>
              <a:buFont typeface="Arial"/>
              <a:buNone/>
            </a:pPr>
            <a:r>
              <a:rPr b="0" i="0" lang="en" sz="1800" u="none" cap="none" strike="noStrike">
                <a:solidFill>
                  <a:schemeClr val="dk1"/>
                </a:solidFill>
                <a:latin typeface="Arial"/>
                <a:ea typeface="Arial"/>
                <a:cs typeface="Arial"/>
                <a:sym typeface="Arial"/>
              </a:rPr>
              <a:t>Aleksandra Czaplinska, BEd, BS, RDH</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457200" lvl="0" marL="0" rtl="0" algn="l">
              <a:lnSpc>
                <a:spcPct val="115000"/>
              </a:lnSpc>
              <a:spcBef>
                <a:spcPts val="0"/>
              </a:spcBef>
              <a:spcAft>
                <a:spcPts val="0"/>
              </a:spcAft>
              <a:buClr>
                <a:schemeClr val="dk1"/>
              </a:buClr>
              <a:buSzPts val="1100"/>
              <a:buFont typeface="Arial"/>
              <a:buNone/>
            </a:pPr>
            <a:r>
              <a:rPr lang="en">
                <a:solidFill>
                  <a:schemeClr val="dk1"/>
                </a:solidFill>
              </a:rPr>
              <a:t>Dental Anatomy</a:t>
            </a:r>
            <a:endParaRPr>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lang="en">
                <a:solidFill>
                  <a:schemeClr val="dk1"/>
                </a:solidFill>
              </a:rPr>
              <a:t>Principles of Dental Hygiene 1 </a:t>
            </a:r>
            <a:endParaRPr>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lang="en">
                <a:solidFill>
                  <a:schemeClr val="dk1"/>
                </a:solidFill>
              </a:rPr>
              <a:t>Lecture and Clinic</a:t>
            </a:r>
            <a:endParaRPr/>
          </a:p>
        </p:txBody>
      </p:sp>
      <p:sp>
        <p:nvSpPr>
          <p:cNvPr id="348" name="Google Shape;348;p3"/>
          <p:cNvSpPr txBox="1"/>
          <p:nvPr/>
        </p:nvSpPr>
        <p:spPr>
          <a:xfrm>
            <a:off x="1486425" y="335750"/>
            <a:ext cx="7657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OVERVIEW OF CONTENT</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62"/>
          <p:cNvSpPr txBox="1"/>
          <p:nvPr>
            <p:ph idx="1" type="body"/>
          </p:nvPr>
        </p:nvSpPr>
        <p:spPr>
          <a:xfrm>
            <a:off x="706275" y="2211050"/>
            <a:ext cx="7016700" cy="8340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rgbClr val="000000"/>
              </a:buClr>
              <a:buSzPts val="2300"/>
              <a:buFont typeface="Arial"/>
              <a:buNone/>
            </a:pPr>
            <a:r>
              <a:t/>
            </a:r>
            <a:endParaRPr sz="2000"/>
          </a:p>
        </p:txBody>
      </p:sp>
      <p:sp>
        <p:nvSpPr>
          <p:cNvPr id="354" name="Google Shape;354;p62"/>
          <p:cNvSpPr txBox="1"/>
          <p:nvPr>
            <p:ph idx="2" type="body"/>
          </p:nvPr>
        </p:nvSpPr>
        <p:spPr>
          <a:xfrm>
            <a:off x="51250" y="1284050"/>
            <a:ext cx="4449300" cy="9270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900"/>
              </a:spcBef>
              <a:spcAft>
                <a:spcPts val="0"/>
              </a:spcAft>
              <a:buClr>
                <a:schemeClr val="lt1"/>
              </a:buClr>
              <a:buSzPts val="2300"/>
              <a:buNone/>
            </a:pPr>
            <a:r>
              <a:rPr b="1" lang="en" sz="2800"/>
              <a:t>Target Population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gb03fd8937f_1_0"/>
          <p:cNvSpPr txBox="1"/>
          <p:nvPr>
            <p:ph idx="1" type="body"/>
          </p:nvPr>
        </p:nvSpPr>
        <p:spPr>
          <a:xfrm>
            <a:off x="0" y="-1"/>
            <a:ext cx="84531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a:p>
            <a:pPr indent="0" lvl="0" marL="457200" rtl="0" algn="l">
              <a:lnSpc>
                <a:spcPct val="100000"/>
              </a:lnSpc>
              <a:spcBef>
                <a:spcPts val="0"/>
              </a:spcBef>
              <a:spcAft>
                <a:spcPts val="0"/>
              </a:spcAft>
              <a:buClr>
                <a:schemeClr val="dk1"/>
              </a:buClr>
              <a:buSzPts val="2300"/>
              <a:buFont typeface="Arial"/>
              <a:buNone/>
            </a:pPr>
            <a:r>
              <a:rPr lang="en">
                <a:solidFill>
                  <a:schemeClr val="dk1"/>
                </a:solidFill>
              </a:rPr>
              <a:t>First year, second semester dental hygiene students in a virtual or face-to-face setting.</a:t>
            </a:r>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p:txBody>
      </p:sp>
      <p:sp>
        <p:nvSpPr>
          <p:cNvPr id="360" name="Google Shape;360;gb03fd8937f_1_0"/>
          <p:cNvSpPr txBox="1"/>
          <p:nvPr/>
        </p:nvSpPr>
        <p:spPr>
          <a:xfrm>
            <a:off x="1506925" y="335750"/>
            <a:ext cx="7637100" cy="738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Target Population</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63"/>
          <p:cNvSpPr txBox="1"/>
          <p:nvPr>
            <p:ph idx="2" type="body"/>
          </p:nvPr>
        </p:nvSpPr>
        <p:spPr>
          <a:xfrm>
            <a:off x="130850" y="1327022"/>
            <a:ext cx="4230300" cy="7686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900"/>
              </a:spcBef>
              <a:spcAft>
                <a:spcPts val="0"/>
              </a:spcAft>
              <a:buClr>
                <a:schemeClr val="lt1"/>
              </a:buClr>
              <a:buSzPts val="2300"/>
              <a:buNone/>
            </a:pPr>
            <a:r>
              <a:rPr b="1" lang="en" sz="3200"/>
              <a:t>CODA Standards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600"/>
              </a:spcBef>
              <a:spcAft>
                <a:spcPts val="0"/>
              </a:spcAft>
              <a:buSzPts val="2560"/>
              <a:buNone/>
            </a:pPr>
            <a:r>
              <a:t/>
            </a:r>
            <a:endParaRPr b="1">
              <a:solidFill>
                <a:schemeClr val="dk1"/>
              </a:solidFill>
            </a:endParaRPr>
          </a:p>
          <a:p>
            <a:pPr indent="0" lvl="0" marL="0" rtl="0" algn="l">
              <a:lnSpc>
                <a:spcPct val="90000"/>
              </a:lnSpc>
              <a:spcBef>
                <a:spcPts val="600"/>
              </a:spcBef>
              <a:spcAft>
                <a:spcPts val="0"/>
              </a:spcAft>
              <a:buSzPts val="2560"/>
              <a:buNone/>
            </a:pPr>
            <a:r>
              <a:t/>
            </a:r>
            <a:endParaRPr b="1">
              <a:solidFill>
                <a:schemeClr val="dk1"/>
              </a:solidFill>
            </a:endParaRPr>
          </a:p>
          <a:p>
            <a:pPr indent="0" lvl="0" marL="0" rtl="0" algn="l">
              <a:lnSpc>
                <a:spcPct val="90000"/>
              </a:lnSpc>
              <a:spcBef>
                <a:spcPts val="600"/>
              </a:spcBef>
              <a:spcAft>
                <a:spcPts val="0"/>
              </a:spcAft>
              <a:buSzPts val="2560"/>
              <a:buNone/>
            </a:pPr>
            <a:r>
              <a:t/>
            </a:r>
            <a:endParaRPr b="1">
              <a:solidFill>
                <a:schemeClr val="dk1"/>
              </a:solidFill>
            </a:endParaRPr>
          </a:p>
          <a:p>
            <a:pPr indent="457200" lvl="0" marL="0" rtl="0" algn="l">
              <a:lnSpc>
                <a:spcPct val="90000"/>
              </a:lnSpc>
              <a:spcBef>
                <a:spcPts val="600"/>
              </a:spcBef>
              <a:spcAft>
                <a:spcPts val="0"/>
              </a:spcAft>
              <a:buClr>
                <a:schemeClr val="dk1"/>
              </a:buClr>
              <a:buSzPts val="2560"/>
              <a:buFont typeface="Arial"/>
              <a:buNone/>
            </a:pPr>
            <a:r>
              <a:rPr b="1" lang="en">
                <a:solidFill>
                  <a:schemeClr val="dk1"/>
                </a:solidFill>
              </a:rPr>
              <a:t>Standard 2 – Educational Program</a:t>
            </a:r>
            <a:endParaRPr>
              <a:solidFill>
                <a:schemeClr val="dk1"/>
              </a:solidFill>
            </a:endParaRPr>
          </a:p>
          <a:p>
            <a:pPr indent="-374650" lvl="1" marL="914400" rtl="0" algn="l">
              <a:lnSpc>
                <a:spcPct val="90000"/>
              </a:lnSpc>
              <a:spcBef>
                <a:spcPts val="600"/>
              </a:spcBef>
              <a:spcAft>
                <a:spcPts val="0"/>
              </a:spcAft>
              <a:buClr>
                <a:schemeClr val="dk1"/>
              </a:buClr>
              <a:buSzPts val="2300"/>
              <a:buChar char="▪"/>
            </a:pPr>
            <a:r>
              <a:rPr lang="en">
                <a:solidFill>
                  <a:schemeClr val="dk1"/>
                </a:solidFill>
              </a:rPr>
              <a:t>2-8a</a:t>
            </a:r>
            <a:endParaRPr>
              <a:solidFill>
                <a:schemeClr val="dk1"/>
              </a:solidFill>
            </a:endParaRPr>
          </a:p>
          <a:p>
            <a:pPr indent="-374650" lvl="1" marL="914400" rtl="0" algn="l">
              <a:lnSpc>
                <a:spcPct val="90000"/>
              </a:lnSpc>
              <a:spcBef>
                <a:spcPts val="0"/>
              </a:spcBef>
              <a:spcAft>
                <a:spcPts val="0"/>
              </a:spcAft>
              <a:buClr>
                <a:schemeClr val="dk1"/>
              </a:buClr>
              <a:buSzPts val="2300"/>
              <a:buChar char="▪"/>
            </a:pPr>
            <a:r>
              <a:rPr lang="en">
                <a:solidFill>
                  <a:schemeClr val="dk1"/>
                </a:solidFill>
              </a:rPr>
              <a:t>2-8c</a:t>
            </a:r>
            <a:endParaRPr>
              <a:solidFill>
                <a:schemeClr val="dk1"/>
              </a:solidFill>
            </a:endParaRPr>
          </a:p>
          <a:p>
            <a:pPr indent="-374650" lvl="1" marL="914400" rtl="0" algn="l">
              <a:lnSpc>
                <a:spcPct val="90000"/>
              </a:lnSpc>
              <a:spcBef>
                <a:spcPts val="0"/>
              </a:spcBef>
              <a:spcAft>
                <a:spcPts val="0"/>
              </a:spcAft>
              <a:buClr>
                <a:schemeClr val="dk1"/>
              </a:buClr>
              <a:buSzPts val="2300"/>
              <a:buChar char="▪"/>
            </a:pPr>
            <a:r>
              <a:rPr lang="en">
                <a:solidFill>
                  <a:schemeClr val="dk1"/>
                </a:solidFill>
              </a:rPr>
              <a:t>2-8d</a:t>
            </a:r>
            <a:endParaRPr>
              <a:solidFill>
                <a:schemeClr val="dk1"/>
              </a:solidFill>
            </a:endParaRPr>
          </a:p>
          <a:p>
            <a:pPr indent="-374650" lvl="1" marL="914400" rtl="0" algn="l">
              <a:lnSpc>
                <a:spcPct val="90000"/>
              </a:lnSpc>
              <a:spcBef>
                <a:spcPts val="0"/>
              </a:spcBef>
              <a:spcAft>
                <a:spcPts val="0"/>
              </a:spcAft>
              <a:buClr>
                <a:schemeClr val="dk1"/>
              </a:buClr>
              <a:buSzPts val="2300"/>
              <a:buChar char="▪"/>
            </a:pPr>
            <a:r>
              <a:rPr lang="en">
                <a:solidFill>
                  <a:schemeClr val="dk1"/>
                </a:solidFill>
              </a:rPr>
              <a:t>2-12</a:t>
            </a:r>
            <a:endParaRPr>
              <a:solidFill>
                <a:schemeClr val="dk1"/>
              </a:solidFill>
            </a:endParaRPr>
          </a:p>
          <a:p>
            <a:pPr indent="-374650" lvl="1" marL="914400" rtl="0" algn="l">
              <a:lnSpc>
                <a:spcPct val="90000"/>
              </a:lnSpc>
              <a:spcBef>
                <a:spcPts val="0"/>
              </a:spcBef>
              <a:spcAft>
                <a:spcPts val="0"/>
              </a:spcAft>
              <a:buClr>
                <a:schemeClr val="dk1"/>
              </a:buClr>
              <a:buSzPts val="2300"/>
              <a:buChar char="▪"/>
            </a:pPr>
            <a:r>
              <a:rPr lang="en">
                <a:solidFill>
                  <a:schemeClr val="dk1"/>
                </a:solidFill>
              </a:rPr>
              <a:t>2-13</a:t>
            </a:r>
            <a:endParaRPr>
              <a:solidFill>
                <a:schemeClr val="dk1"/>
              </a:solidFill>
            </a:endParaRPr>
          </a:p>
          <a:p>
            <a:pPr indent="-374650" lvl="1" marL="914400" rtl="0" algn="l">
              <a:lnSpc>
                <a:spcPct val="90000"/>
              </a:lnSpc>
              <a:spcBef>
                <a:spcPts val="0"/>
              </a:spcBef>
              <a:spcAft>
                <a:spcPts val="0"/>
              </a:spcAft>
              <a:buClr>
                <a:schemeClr val="dk1"/>
              </a:buClr>
              <a:buSzPts val="2300"/>
              <a:buChar char="▪"/>
            </a:pPr>
            <a:r>
              <a:rPr lang="en">
                <a:solidFill>
                  <a:schemeClr val="dk1"/>
                </a:solidFill>
              </a:rPr>
              <a:t>2-15</a:t>
            </a:r>
            <a:endParaRPr>
              <a:solidFill>
                <a:schemeClr val="dk1"/>
              </a:solidFill>
            </a:endParaRPr>
          </a:p>
          <a:p>
            <a:pPr indent="-374650" lvl="1" marL="914400" rtl="0" algn="l">
              <a:lnSpc>
                <a:spcPct val="90000"/>
              </a:lnSpc>
              <a:spcBef>
                <a:spcPts val="0"/>
              </a:spcBef>
              <a:spcAft>
                <a:spcPts val="0"/>
              </a:spcAft>
              <a:buClr>
                <a:schemeClr val="dk1"/>
              </a:buClr>
              <a:buSzPts val="2300"/>
              <a:buChar char="▪"/>
            </a:pPr>
            <a:r>
              <a:rPr lang="en">
                <a:solidFill>
                  <a:schemeClr val="dk1"/>
                </a:solidFill>
              </a:rPr>
              <a:t>2-18</a:t>
            </a:r>
            <a:endParaRPr>
              <a:solidFill>
                <a:schemeClr val="dk1"/>
              </a:solidFill>
            </a:endParaRPr>
          </a:p>
          <a:p>
            <a:pPr indent="-374650" lvl="1" marL="914400" rtl="0" algn="l">
              <a:lnSpc>
                <a:spcPct val="90000"/>
              </a:lnSpc>
              <a:spcBef>
                <a:spcPts val="0"/>
              </a:spcBef>
              <a:spcAft>
                <a:spcPts val="0"/>
              </a:spcAft>
              <a:buClr>
                <a:schemeClr val="dk1"/>
              </a:buClr>
              <a:buSzPts val="2300"/>
              <a:buChar char="▪"/>
            </a:pPr>
            <a:r>
              <a:rPr lang="en">
                <a:solidFill>
                  <a:schemeClr val="dk1"/>
                </a:solidFill>
              </a:rPr>
              <a:t>2-19</a:t>
            </a:r>
            <a:endParaRPr>
              <a:solidFill>
                <a:schemeClr val="dk1"/>
              </a:solidFill>
            </a:endParaRPr>
          </a:p>
          <a:p>
            <a:pPr indent="-374650" lvl="1" marL="914400" rtl="0" algn="l">
              <a:lnSpc>
                <a:spcPct val="90000"/>
              </a:lnSpc>
              <a:spcBef>
                <a:spcPts val="0"/>
              </a:spcBef>
              <a:spcAft>
                <a:spcPts val="0"/>
              </a:spcAft>
              <a:buClr>
                <a:schemeClr val="dk1"/>
              </a:buClr>
              <a:buSzPts val="2300"/>
              <a:buChar char="▪"/>
            </a:pPr>
            <a:r>
              <a:rPr lang="en">
                <a:solidFill>
                  <a:schemeClr val="dk1"/>
                </a:solidFill>
              </a:rPr>
              <a:t>2-21</a:t>
            </a:r>
            <a:endParaRPr>
              <a:solidFill>
                <a:schemeClr val="dk1"/>
              </a:solidFill>
            </a:endParaRPr>
          </a:p>
          <a:p>
            <a:pPr indent="-374650" lvl="1" marL="914400" rtl="0" algn="l">
              <a:lnSpc>
                <a:spcPct val="90000"/>
              </a:lnSpc>
              <a:spcBef>
                <a:spcPts val="0"/>
              </a:spcBef>
              <a:spcAft>
                <a:spcPts val="0"/>
              </a:spcAft>
              <a:buClr>
                <a:schemeClr val="dk1"/>
              </a:buClr>
              <a:buSzPts val="2300"/>
              <a:buChar char="▪"/>
            </a:pPr>
            <a:r>
              <a:rPr lang="en">
                <a:solidFill>
                  <a:schemeClr val="dk1"/>
                </a:solidFill>
              </a:rPr>
              <a:t>2-23</a:t>
            </a:r>
            <a:endParaRPr/>
          </a:p>
        </p:txBody>
      </p:sp>
      <p:sp>
        <p:nvSpPr>
          <p:cNvPr id="371" name="Google Shape;371;p5"/>
          <p:cNvSpPr txBox="1"/>
          <p:nvPr/>
        </p:nvSpPr>
        <p:spPr>
          <a:xfrm>
            <a:off x="1496675" y="335750"/>
            <a:ext cx="7647300" cy="738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CODA STANDARDS</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gbcaf5cfe6a_0_8"/>
          <p:cNvSpPr txBox="1"/>
          <p:nvPr>
            <p:ph idx="1" type="body"/>
          </p:nvPr>
        </p:nvSpPr>
        <p:spPr>
          <a:xfrm>
            <a:off x="125" y="550475"/>
            <a:ext cx="9144000" cy="45930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2300"/>
              <a:buNone/>
            </a:pPr>
            <a:r>
              <a:t/>
            </a:r>
            <a:endParaRPr/>
          </a:p>
          <a:p>
            <a:pPr indent="0" lvl="0" marL="0" rtl="0" algn="ctr">
              <a:lnSpc>
                <a:spcPct val="100000"/>
              </a:lnSpc>
              <a:spcBef>
                <a:spcPts val="0"/>
              </a:spcBef>
              <a:spcAft>
                <a:spcPts val="0"/>
              </a:spcAft>
              <a:buSzPts val="2300"/>
              <a:buNone/>
            </a:pPr>
            <a:r>
              <a:t/>
            </a:r>
            <a:endParaRPr/>
          </a:p>
          <a:p>
            <a:pPr indent="0" lvl="0" marL="457200" rtl="0" algn="l">
              <a:lnSpc>
                <a:spcPct val="100000"/>
              </a:lnSpc>
              <a:spcBef>
                <a:spcPts val="0"/>
              </a:spcBef>
              <a:spcAft>
                <a:spcPts val="0"/>
              </a:spcAft>
              <a:buSzPts val="2300"/>
              <a:buNone/>
            </a:pPr>
            <a:r>
              <a:rPr lang="en">
                <a:solidFill>
                  <a:srgbClr val="000000"/>
                </a:solidFill>
              </a:rPr>
              <a:t>This is a timed OSCE where students rotate through stations either virtual or in a face-to-face environment.  Students will be allowed 5 minutes per station to answer questions presented at each station. </a:t>
            </a:r>
            <a:endParaRPr>
              <a:solidFill>
                <a:srgbClr val="000000"/>
              </a:solidFill>
            </a:endParaRPr>
          </a:p>
          <a:p>
            <a:pPr indent="0" lvl="0" marL="0" rtl="0" algn="l">
              <a:lnSpc>
                <a:spcPct val="100000"/>
              </a:lnSpc>
              <a:spcBef>
                <a:spcPts val="0"/>
              </a:spcBef>
              <a:spcAft>
                <a:spcPts val="0"/>
              </a:spcAft>
              <a:buSzPts val="2300"/>
              <a:buNone/>
            </a:pPr>
            <a:r>
              <a:t/>
            </a:r>
            <a:endParaRPr>
              <a:solidFill>
                <a:srgbClr val="000000"/>
              </a:solidFill>
            </a:endParaRPr>
          </a:p>
          <a:p>
            <a:pPr indent="0" lvl="0" marL="457200" rtl="0" algn="l">
              <a:lnSpc>
                <a:spcPct val="100000"/>
              </a:lnSpc>
              <a:spcBef>
                <a:spcPts val="0"/>
              </a:spcBef>
              <a:spcAft>
                <a:spcPts val="0"/>
              </a:spcAft>
              <a:buSzPts val="2300"/>
              <a:buNone/>
            </a:pPr>
            <a:r>
              <a:rPr lang="en">
                <a:solidFill>
                  <a:srgbClr val="000000"/>
                </a:solidFill>
              </a:rPr>
              <a:t>See OSCE instructions in the resource section for additional information.</a:t>
            </a:r>
            <a:endParaRPr/>
          </a:p>
          <a:p>
            <a:pPr indent="0" lvl="0" marL="0" rtl="0" algn="l">
              <a:lnSpc>
                <a:spcPct val="100000"/>
              </a:lnSpc>
              <a:spcBef>
                <a:spcPts val="0"/>
              </a:spcBef>
              <a:spcAft>
                <a:spcPts val="0"/>
              </a:spcAft>
              <a:buSzPts val="2300"/>
              <a:buNone/>
            </a:pPr>
            <a:r>
              <a:t/>
            </a:r>
            <a:endParaRPr/>
          </a:p>
        </p:txBody>
      </p:sp>
      <p:sp>
        <p:nvSpPr>
          <p:cNvPr id="377" name="Google Shape;377;gbcaf5cfe6a_0_8"/>
          <p:cNvSpPr txBox="1"/>
          <p:nvPr/>
        </p:nvSpPr>
        <p:spPr>
          <a:xfrm>
            <a:off x="1465900" y="335750"/>
            <a:ext cx="7678200" cy="738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Presentation Format Overview </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gbcaf5cfe6a_0_172"/>
          <p:cNvSpPr txBox="1"/>
          <p:nvPr>
            <p:ph idx="1" type="body"/>
          </p:nvPr>
        </p:nvSpPr>
        <p:spPr>
          <a:xfrm>
            <a:off x="0" y="1282700"/>
            <a:ext cx="9144000" cy="3738300"/>
          </a:xfrm>
          <a:prstGeom prst="rect">
            <a:avLst/>
          </a:prstGeom>
          <a:noFill/>
          <a:ln>
            <a:noFill/>
          </a:ln>
        </p:spPr>
        <p:txBody>
          <a:bodyPr anchorCtr="0" anchor="ctr" bIns="0" lIns="0" spcFirstLastPara="1" rIns="0" wrap="square" tIns="0">
            <a:noAutofit/>
          </a:bodyPr>
          <a:lstStyle/>
          <a:p>
            <a:pPr indent="-374650" lvl="0" marL="457200" rtl="0" algn="l">
              <a:lnSpc>
                <a:spcPct val="90000"/>
              </a:lnSpc>
              <a:spcBef>
                <a:spcPts val="1000"/>
              </a:spcBef>
              <a:spcAft>
                <a:spcPts val="0"/>
              </a:spcAft>
              <a:buClr>
                <a:schemeClr val="dk1"/>
              </a:buClr>
              <a:buSzPts val="2300"/>
              <a:buChar char="●"/>
            </a:pPr>
            <a:r>
              <a:rPr lang="en">
                <a:solidFill>
                  <a:schemeClr val="dk1"/>
                </a:solidFill>
              </a:rPr>
              <a:t>Microsoft PowerPoint or Google Slides</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Internet connection with broadband of 3G or faster</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Computer, laptop, tablet or iPad</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LMS Platform supported by your institution</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Highly recommended is the utilization of lockdown services, proctoring of exam via Zoom, or other security measures available with your LMS platform.</a:t>
            </a:r>
            <a:endParaRPr>
              <a:solidFill>
                <a:schemeClr val="dk1"/>
              </a:solidFill>
            </a:endParaRPr>
          </a:p>
        </p:txBody>
      </p:sp>
      <p:sp>
        <p:nvSpPr>
          <p:cNvPr id="383" name="Google Shape;383;gbcaf5cfe6a_0_172"/>
          <p:cNvSpPr txBox="1"/>
          <p:nvPr/>
        </p:nvSpPr>
        <p:spPr>
          <a:xfrm>
            <a:off x="1465900" y="335750"/>
            <a:ext cx="7678200" cy="791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Software and Equipment Requirements </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For Virtual Format</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gbcaf5cfe6a_0_336"/>
          <p:cNvSpPr txBox="1"/>
          <p:nvPr>
            <p:ph idx="1" type="body"/>
          </p:nvPr>
        </p:nvSpPr>
        <p:spPr>
          <a:xfrm>
            <a:off x="0" y="1244400"/>
            <a:ext cx="9144000" cy="3776400"/>
          </a:xfrm>
          <a:prstGeom prst="rect">
            <a:avLst/>
          </a:prstGeom>
          <a:noFill/>
          <a:ln>
            <a:noFill/>
          </a:ln>
        </p:spPr>
        <p:txBody>
          <a:bodyPr anchorCtr="0" anchor="ctr" bIns="0" lIns="0" spcFirstLastPara="1" rIns="0" wrap="square" tIns="0">
            <a:noAutofit/>
          </a:bodyPr>
          <a:lstStyle/>
          <a:p>
            <a:pPr indent="-374650" lvl="0" marL="457200" rtl="0" algn="l">
              <a:lnSpc>
                <a:spcPct val="90000"/>
              </a:lnSpc>
              <a:spcBef>
                <a:spcPts val="1000"/>
              </a:spcBef>
              <a:spcAft>
                <a:spcPts val="0"/>
              </a:spcAft>
              <a:buClr>
                <a:schemeClr val="dk1"/>
              </a:buClr>
              <a:buSzPts val="2300"/>
              <a:buChar char="●"/>
            </a:pPr>
            <a:r>
              <a:rPr lang="en">
                <a:solidFill>
                  <a:schemeClr val="dk1"/>
                </a:solidFill>
              </a:rPr>
              <a:t>A room or space that will allow for</a:t>
            </a:r>
            <a:r>
              <a:rPr b="1" lang="en">
                <a:solidFill>
                  <a:srgbClr val="000000"/>
                </a:solidFill>
              </a:rPr>
              <a:t> 8 independent stations</a:t>
            </a:r>
            <a:r>
              <a:rPr lang="en">
                <a:solidFill>
                  <a:schemeClr val="dk1"/>
                </a:solidFill>
              </a:rPr>
              <a:t>.</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Each station will need a computer with Internet access, an area where students can sit to read each station’s information and respond to questions.</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LMS Platform, supported by your institution, if students will be answering question directly into a software program OR hard copy answer sheets.</a:t>
            </a:r>
            <a:endParaRPr>
              <a:solidFill>
                <a:schemeClr val="dk1"/>
              </a:solidFill>
            </a:endParaRPr>
          </a:p>
        </p:txBody>
      </p:sp>
      <p:sp>
        <p:nvSpPr>
          <p:cNvPr id="389" name="Google Shape;389;gbcaf5cfe6a_0_336"/>
          <p:cNvSpPr txBox="1"/>
          <p:nvPr/>
        </p:nvSpPr>
        <p:spPr>
          <a:xfrm>
            <a:off x="1589100" y="335750"/>
            <a:ext cx="7554900" cy="791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Equipment Requirements </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For Face-to-Face Format</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66"/>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900"/>
              </a:spcBef>
              <a:spcAft>
                <a:spcPts val="0"/>
              </a:spcAft>
              <a:buClr>
                <a:schemeClr val="lt1"/>
              </a:buClr>
              <a:buSzPts val="2300"/>
              <a:buNone/>
            </a:pPr>
            <a:r>
              <a:rPr b="1" lang="en" sz="3200"/>
              <a:t>OSCE Map</a:t>
            </a:r>
            <a:endParaRPr/>
          </a:p>
        </p:txBody>
      </p:sp>
      <p:sp>
        <p:nvSpPr>
          <p:cNvPr id="395" name="Google Shape;395;p66"/>
          <p:cNvSpPr txBox="1"/>
          <p:nvPr/>
        </p:nvSpPr>
        <p:spPr>
          <a:xfrm>
            <a:off x="2267339" y="2108718"/>
            <a:ext cx="5738326"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SEE EXAMPLE ON NEXT SLIDE</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67"/>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0"/>
              </a:spcBef>
              <a:spcAft>
                <a:spcPts val="0"/>
              </a:spcAft>
              <a:buClr>
                <a:schemeClr val="lt1"/>
              </a:buClr>
              <a:buSzPts val="2300"/>
              <a:buNone/>
            </a:pPr>
            <a:r>
              <a:rPr b="1" lang="en"/>
              <a:t>OSCE Map</a:t>
            </a:r>
            <a:endParaRPr/>
          </a:p>
        </p:txBody>
      </p:sp>
      <p:pic>
        <p:nvPicPr>
          <p:cNvPr id="401" name="Google Shape;401;p67"/>
          <p:cNvPicPr preferRelativeResize="0"/>
          <p:nvPr/>
        </p:nvPicPr>
        <p:blipFill>
          <a:blip r:embed="rId3">
            <a:alphaModFix/>
          </a:blip>
          <a:stretch>
            <a:fillRect/>
          </a:stretch>
        </p:blipFill>
        <p:spPr>
          <a:xfrm>
            <a:off x="0" y="1873150"/>
            <a:ext cx="9144002" cy="19921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68"/>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p>
            <a:pPr indent="-228600" lvl="0" marL="457200" rtl="0" algn="l">
              <a:lnSpc>
                <a:spcPct val="100000"/>
              </a:lnSpc>
              <a:spcBef>
                <a:spcPts val="500"/>
              </a:spcBef>
              <a:spcAft>
                <a:spcPts val="0"/>
              </a:spcAft>
              <a:buClr>
                <a:schemeClr val="dk1"/>
              </a:buClr>
              <a:buSzPts val="600"/>
              <a:buNone/>
            </a:pPr>
            <a:r>
              <a:t/>
            </a:r>
            <a:endParaRPr/>
          </a:p>
        </p:txBody>
      </p:sp>
      <p:sp>
        <p:nvSpPr>
          <p:cNvPr id="407" name="Google Shape;407;p68"/>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900"/>
              </a:spcBef>
              <a:spcAft>
                <a:spcPts val="0"/>
              </a:spcAft>
              <a:buClr>
                <a:schemeClr val="lt1"/>
              </a:buClr>
              <a:buSzPts val="2300"/>
              <a:buNone/>
            </a:pPr>
            <a:r>
              <a:rPr b="1" lang="en" sz="3200"/>
              <a:t>OSCE Stations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69"/>
          <p:cNvSpPr txBox="1"/>
          <p:nvPr>
            <p:ph idx="1" type="body"/>
          </p:nvPr>
        </p:nvSpPr>
        <p:spPr>
          <a:xfrm>
            <a:off x="-143525" y="0"/>
            <a:ext cx="90144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a:p>
            <a:pPr indent="0" lvl="0" marL="457200" rtl="0" algn="l">
              <a:lnSpc>
                <a:spcPct val="100000"/>
              </a:lnSpc>
              <a:spcBef>
                <a:spcPts val="0"/>
              </a:spcBef>
              <a:spcAft>
                <a:spcPts val="0"/>
              </a:spcAft>
              <a:buSzPts val="2300"/>
              <a:buNone/>
            </a:pPr>
            <a:r>
              <a:rPr lang="en">
                <a:solidFill>
                  <a:schemeClr val="dk1"/>
                </a:solidFill>
              </a:rPr>
              <a:t>This OSCE focuses on SDF. You have 10 minutes to review the OSCE. Once 10 minutes are up, you will move forward to your first assigned station.</a:t>
            </a:r>
            <a:endParaRPr>
              <a:solidFill>
                <a:schemeClr val="dk1"/>
              </a:solidFill>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Clr>
                <a:schemeClr val="dk1"/>
              </a:buClr>
              <a:buSzPts val="2300"/>
              <a:buFont typeface="Arial"/>
              <a:buNone/>
            </a:pPr>
            <a:r>
              <a:t/>
            </a:r>
            <a:endParaRPr/>
          </a:p>
          <a:p>
            <a:pPr indent="0" lvl="0" marL="0" rtl="0" algn="l">
              <a:lnSpc>
                <a:spcPct val="100000"/>
              </a:lnSpc>
              <a:spcBef>
                <a:spcPts val="0"/>
              </a:spcBef>
              <a:spcAft>
                <a:spcPts val="0"/>
              </a:spcAft>
              <a:buSzPts val="2300"/>
              <a:buNone/>
            </a:pPr>
            <a:r>
              <a:t/>
            </a:r>
            <a:endParaRPr/>
          </a:p>
        </p:txBody>
      </p:sp>
      <p:sp>
        <p:nvSpPr>
          <p:cNvPr id="413" name="Google Shape;413;p69"/>
          <p:cNvSpPr txBox="1"/>
          <p:nvPr/>
        </p:nvSpPr>
        <p:spPr>
          <a:xfrm>
            <a:off x="1455650" y="335750"/>
            <a:ext cx="6763200" cy="781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SDF </a:t>
            </a:r>
            <a:r>
              <a:rPr b="1" lang="en" sz="2800"/>
              <a:t>Introduction</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the Students</a:t>
            </a:r>
            <a:endParaRPr b="1" i="0" sz="2800" u="none" cap="none" strike="noStrike">
              <a:solidFill>
                <a:srgbClr val="000000"/>
              </a:solidFill>
              <a:latin typeface="Arial"/>
              <a:ea typeface="Arial"/>
              <a:cs typeface="Arial"/>
              <a:sym typeface="Arial"/>
            </a:endParaRPr>
          </a:p>
        </p:txBody>
      </p:sp>
      <p:pic>
        <p:nvPicPr>
          <p:cNvPr descr="Commitment To Innovation - Newtown Dentistry" id="414" name="Google Shape;414;p69"/>
          <p:cNvPicPr preferRelativeResize="0"/>
          <p:nvPr/>
        </p:nvPicPr>
        <p:blipFill rotWithShape="1">
          <a:blip r:embed="rId3">
            <a:alphaModFix/>
          </a:blip>
          <a:srcRect b="0" l="0" r="0" t="0"/>
          <a:stretch/>
        </p:blipFill>
        <p:spPr>
          <a:xfrm>
            <a:off x="5803700" y="2841225"/>
            <a:ext cx="3162878" cy="1618676"/>
          </a:xfrm>
          <a:prstGeom prst="rect">
            <a:avLst/>
          </a:prstGeom>
          <a:noFill/>
          <a:ln>
            <a:noFill/>
          </a:ln>
        </p:spPr>
      </p:pic>
      <p:pic>
        <p:nvPicPr>
          <p:cNvPr id="415" name="Google Shape;415;p69"/>
          <p:cNvPicPr preferRelativeResize="0"/>
          <p:nvPr/>
        </p:nvPicPr>
        <p:blipFill>
          <a:blip r:embed="rId4">
            <a:alphaModFix/>
          </a:blip>
          <a:stretch>
            <a:fillRect/>
          </a:stretch>
        </p:blipFill>
        <p:spPr>
          <a:xfrm>
            <a:off x="68175" y="2765575"/>
            <a:ext cx="2640800" cy="1694325"/>
          </a:xfrm>
          <a:prstGeom prst="rect">
            <a:avLst/>
          </a:prstGeom>
          <a:noFill/>
          <a:ln>
            <a:noFill/>
          </a:ln>
        </p:spPr>
      </p:pic>
      <p:pic>
        <p:nvPicPr>
          <p:cNvPr id="416" name="Google Shape;416;p69"/>
          <p:cNvPicPr preferRelativeResize="0"/>
          <p:nvPr/>
        </p:nvPicPr>
        <p:blipFill>
          <a:blip r:embed="rId5">
            <a:alphaModFix/>
          </a:blip>
          <a:stretch>
            <a:fillRect/>
          </a:stretch>
        </p:blipFill>
        <p:spPr>
          <a:xfrm>
            <a:off x="2820206" y="2841225"/>
            <a:ext cx="2877644" cy="16186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gcf4fc2b182_0_25"/>
          <p:cNvSpPr txBox="1"/>
          <p:nvPr/>
        </p:nvSpPr>
        <p:spPr>
          <a:xfrm>
            <a:off x="1456400" y="133275"/>
            <a:ext cx="7687500" cy="1240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#1a -</a:t>
            </a:r>
            <a:r>
              <a:rPr b="1" lang="en" sz="2800"/>
              <a:t> Maria</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Medical History, Risk Assessment &amp; Informed Parental Consent</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rgbClr val="000000"/>
              </a:solidFill>
              <a:latin typeface="Arial"/>
              <a:ea typeface="Arial"/>
              <a:cs typeface="Arial"/>
              <a:sym typeface="Arial"/>
            </a:endParaRPr>
          </a:p>
        </p:txBody>
      </p:sp>
      <p:pic>
        <p:nvPicPr>
          <p:cNvPr descr="Rampant dental caries in children from 2-5 years of age - Dental Dost" id="422" name="Google Shape;422;gcf4fc2b182_0_25"/>
          <p:cNvPicPr preferRelativeResize="0"/>
          <p:nvPr/>
        </p:nvPicPr>
        <p:blipFill rotWithShape="1">
          <a:blip r:embed="rId3">
            <a:alphaModFix/>
          </a:blip>
          <a:srcRect b="0" l="0" r="0" t="0"/>
          <a:stretch/>
        </p:blipFill>
        <p:spPr>
          <a:xfrm>
            <a:off x="216757" y="1815384"/>
            <a:ext cx="3556733" cy="2366845"/>
          </a:xfrm>
          <a:prstGeom prst="rect">
            <a:avLst/>
          </a:prstGeom>
          <a:noFill/>
          <a:ln>
            <a:noFill/>
          </a:ln>
        </p:spPr>
      </p:pic>
      <p:sp>
        <p:nvSpPr>
          <p:cNvPr id="423" name="Google Shape;423;gcf4fc2b182_0_25"/>
          <p:cNvSpPr txBox="1"/>
          <p:nvPr>
            <p:ph idx="1" type="body"/>
          </p:nvPr>
        </p:nvSpPr>
        <p:spPr>
          <a:xfrm>
            <a:off x="0" y="1455650"/>
            <a:ext cx="9144000" cy="3687900"/>
          </a:xfrm>
          <a:prstGeom prst="rect">
            <a:avLst/>
          </a:prstGeom>
        </p:spPr>
        <p:txBody>
          <a:bodyPr anchorCtr="0" anchor="ctr" bIns="0" lIns="0" spcFirstLastPara="1" rIns="0" wrap="square" tIns="0">
            <a:noAutofit/>
          </a:bodyPr>
          <a:lstStyle/>
          <a:p>
            <a:pPr indent="0" lvl="0" marL="4114800" rtl="0" algn="l">
              <a:spcBef>
                <a:spcPts val="900"/>
              </a:spcBef>
              <a:spcAft>
                <a:spcPts val="0"/>
              </a:spcAft>
              <a:buClr>
                <a:schemeClr val="dk1"/>
              </a:buClr>
              <a:buSzPts val="1100"/>
              <a:buFont typeface="Arial"/>
              <a:buNone/>
            </a:pPr>
            <a:r>
              <a:rPr b="1" lang="en" sz="1500">
                <a:solidFill>
                  <a:schemeClr val="dk1"/>
                </a:solidFill>
              </a:rPr>
              <a:t>Patient Profile: </a:t>
            </a:r>
            <a:r>
              <a:rPr lang="en" sz="1500">
                <a:solidFill>
                  <a:schemeClr val="dk1"/>
                </a:solidFill>
              </a:rPr>
              <a:t>Maria Saffron, 2 year old, female, using a bottle at night, mom concerned about teeth looking yellow. </a:t>
            </a:r>
            <a:endParaRPr sz="1500">
              <a:solidFill>
                <a:schemeClr val="dk1"/>
              </a:solidFill>
            </a:endParaRPr>
          </a:p>
          <a:p>
            <a:pPr indent="0" lvl="0" marL="4114800" rtl="0" algn="l">
              <a:spcBef>
                <a:spcPts val="900"/>
              </a:spcBef>
              <a:spcAft>
                <a:spcPts val="0"/>
              </a:spcAft>
              <a:buClr>
                <a:schemeClr val="dk1"/>
              </a:buClr>
              <a:buSzPts val="1100"/>
              <a:buFont typeface="Arial"/>
              <a:buNone/>
            </a:pPr>
            <a:r>
              <a:rPr b="1" lang="en" sz="1500">
                <a:solidFill>
                  <a:schemeClr val="dk1"/>
                </a:solidFill>
              </a:rPr>
              <a:t>Medical History:</a:t>
            </a:r>
            <a:r>
              <a:rPr lang="en" sz="1500">
                <a:solidFill>
                  <a:schemeClr val="dk1"/>
                </a:solidFill>
              </a:rPr>
              <a:t> No medications, no known allergies, vitals WNL. </a:t>
            </a:r>
            <a:endParaRPr sz="1500">
              <a:solidFill>
                <a:schemeClr val="dk1"/>
              </a:solidFill>
            </a:endParaRPr>
          </a:p>
          <a:p>
            <a:pPr indent="0" lvl="0" marL="4114800" rtl="0" algn="l">
              <a:spcBef>
                <a:spcPts val="900"/>
              </a:spcBef>
              <a:spcAft>
                <a:spcPts val="0"/>
              </a:spcAft>
              <a:buClr>
                <a:schemeClr val="dk1"/>
              </a:buClr>
              <a:buSzPts val="1100"/>
              <a:buFont typeface="Arial"/>
              <a:buNone/>
            </a:pPr>
            <a:r>
              <a:rPr b="1" lang="en" sz="1500">
                <a:solidFill>
                  <a:schemeClr val="dk1"/>
                </a:solidFill>
              </a:rPr>
              <a:t>Extraoral  Examination:</a:t>
            </a:r>
            <a:r>
              <a:rPr lang="en" sz="1500">
                <a:solidFill>
                  <a:schemeClr val="dk1"/>
                </a:solidFill>
              </a:rPr>
              <a:t> Notice slight symmetry of mandible off to the right, no clicking or popping at this time.</a:t>
            </a:r>
            <a:endParaRPr sz="1500">
              <a:solidFill>
                <a:schemeClr val="dk1"/>
              </a:solidFill>
            </a:endParaRPr>
          </a:p>
          <a:p>
            <a:pPr indent="0" lvl="0" marL="4114800" rtl="0" algn="l">
              <a:spcBef>
                <a:spcPts val="900"/>
              </a:spcBef>
              <a:spcAft>
                <a:spcPts val="0"/>
              </a:spcAft>
              <a:buClr>
                <a:schemeClr val="dk1"/>
              </a:buClr>
              <a:buSzPts val="1100"/>
              <a:buFont typeface="Arial"/>
              <a:buNone/>
            </a:pPr>
            <a:r>
              <a:rPr b="1" lang="en" sz="1500">
                <a:solidFill>
                  <a:schemeClr val="dk1"/>
                </a:solidFill>
              </a:rPr>
              <a:t>Intraoral Examination:</a:t>
            </a:r>
            <a:r>
              <a:rPr lang="en" sz="1500">
                <a:solidFill>
                  <a:schemeClr val="dk1"/>
                </a:solidFill>
              </a:rPr>
              <a:t> Moderate plaque accumulation, generalized inflammation, rampant caries, short maxillary frenum.</a:t>
            </a:r>
            <a:endParaRPr sz="1500">
              <a:solidFill>
                <a:schemeClr val="dk1"/>
              </a:solidFill>
            </a:endParaRPr>
          </a:p>
          <a:p>
            <a:pPr indent="0" lvl="0" marL="4114800" rtl="0" algn="l">
              <a:spcBef>
                <a:spcPts val="900"/>
              </a:spcBef>
              <a:spcAft>
                <a:spcPts val="0"/>
              </a:spcAft>
              <a:buClr>
                <a:schemeClr val="dk1"/>
              </a:buClr>
              <a:buSzPts val="1100"/>
              <a:buFont typeface="Arial"/>
              <a:buNone/>
            </a:pPr>
            <a:r>
              <a:rPr b="1" lang="en" sz="1500">
                <a:solidFill>
                  <a:schemeClr val="dk1"/>
                </a:solidFill>
              </a:rPr>
              <a:t>Dental History: </a:t>
            </a:r>
            <a:r>
              <a:rPr lang="en" sz="1500">
                <a:solidFill>
                  <a:schemeClr val="dk1"/>
                </a:solidFill>
              </a:rPr>
              <a:t>This is the first time the child has been to the dentist. Thumb sucker. Slightly anxious.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gbe90939359_0_164"/>
          <p:cNvSpPr txBox="1"/>
          <p:nvPr>
            <p:ph idx="1" type="body"/>
          </p:nvPr>
        </p:nvSpPr>
        <p:spPr>
          <a:xfrm>
            <a:off x="0" y="1004600"/>
            <a:ext cx="9144000" cy="4190100"/>
          </a:xfrm>
          <a:prstGeom prst="rect">
            <a:avLst/>
          </a:prstGeom>
          <a:noFill/>
          <a:ln>
            <a:noFill/>
          </a:ln>
        </p:spPr>
        <p:txBody>
          <a:bodyPr anchorCtr="0" anchor="ctr" bIns="0" lIns="0" spcFirstLastPara="1" rIns="0" wrap="square" tIns="0">
            <a:noAutofit/>
          </a:bodyPr>
          <a:lstStyle/>
          <a:p>
            <a:pPr indent="0" lvl="0" marL="457200" rtl="0" algn="l">
              <a:spcBef>
                <a:spcPts val="0"/>
              </a:spcBef>
              <a:spcAft>
                <a:spcPts val="0"/>
              </a:spcAft>
              <a:buSzPts val="2300"/>
              <a:buNone/>
            </a:pPr>
            <a:r>
              <a:rPr lang="en">
                <a:solidFill>
                  <a:srgbClr val="000000"/>
                </a:solidFill>
              </a:rPr>
              <a:t>Carefully read the information presented for this station and then answer the one question presented at this station. Thoroughly provide information to support your response. Always be mindful that you will have 5 minutes to complete this station. </a:t>
            </a:r>
            <a:endParaRPr>
              <a:solidFill>
                <a:srgbClr val="000000"/>
              </a:solidFill>
            </a:endParaRPr>
          </a:p>
          <a:p>
            <a:pPr indent="0" lvl="0" marL="0" rtl="0" algn="ctr">
              <a:spcBef>
                <a:spcPts val="0"/>
              </a:spcBef>
              <a:spcAft>
                <a:spcPts val="0"/>
              </a:spcAft>
              <a:buSzPts val="2300"/>
              <a:buNone/>
            </a:pPr>
            <a:r>
              <a:t/>
            </a:r>
            <a:endParaRPr/>
          </a:p>
          <a:p>
            <a:pPr indent="0" lvl="0" marL="457200" rtl="0" algn="l">
              <a:spcBef>
                <a:spcPts val="0"/>
              </a:spcBef>
              <a:spcAft>
                <a:spcPts val="0"/>
              </a:spcAft>
              <a:buSzPts val="2300"/>
              <a:buNone/>
            </a:pPr>
            <a:r>
              <a:rPr lang="en"/>
              <a:t>When reviewing the medical history with either the parent(s) or caregiver, did you recognize any contraindications or medical concerns to the application of SDF on Maria?  </a:t>
            </a:r>
            <a:endParaRPr sz="1900"/>
          </a:p>
        </p:txBody>
      </p:sp>
      <p:sp>
        <p:nvSpPr>
          <p:cNvPr id="429" name="Google Shape;429;gbe90939359_0_164"/>
          <p:cNvSpPr txBox="1"/>
          <p:nvPr/>
        </p:nvSpPr>
        <p:spPr>
          <a:xfrm>
            <a:off x="1456400" y="-82000"/>
            <a:ext cx="7687500" cy="1156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#1a - Maria</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Students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gbe90939359_0_5"/>
          <p:cNvSpPr txBox="1"/>
          <p:nvPr>
            <p:ph idx="1" type="body"/>
          </p:nvPr>
        </p:nvSpPr>
        <p:spPr>
          <a:xfrm>
            <a:off x="71450" y="1578825"/>
            <a:ext cx="9144000" cy="33906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sz="1400">
              <a:solidFill>
                <a:srgbClr val="000000"/>
              </a:solidFill>
            </a:endParaRPr>
          </a:p>
          <a:p>
            <a:pPr indent="0" lvl="0" marL="0" rtl="0" algn="l">
              <a:lnSpc>
                <a:spcPct val="100000"/>
              </a:lnSpc>
              <a:spcBef>
                <a:spcPts val="0"/>
              </a:spcBef>
              <a:spcAft>
                <a:spcPts val="0"/>
              </a:spcAft>
              <a:buSzPts val="2300"/>
              <a:buNone/>
            </a:pPr>
            <a:r>
              <a:t/>
            </a:r>
            <a:endParaRPr sz="1400">
              <a:solidFill>
                <a:srgbClr val="000000"/>
              </a:solidFill>
            </a:endParaRPr>
          </a:p>
          <a:p>
            <a:pPr indent="0" lvl="0" marL="0" rtl="0" algn="l">
              <a:lnSpc>
                <a:spcPct val="100000"/>
              </a:lnSpc>
              <a:spcBef>
                <a:spcPts val="0"/>
              </a:spcBef>
              <a:spcAft>
                <a:spcPts val="0"/>
              </a:spcAft>
              <a:buSzPts val="2300"/>
              <a:buNone/>
            </a:pPr>
            <a:r>
              <a:t/>
            </a:r>
            <a:endParaRPr/>
          </a:p>
        </p:txBody>
      </p:sp>
      <p:sp>
        <p:nvSpPr>
          <p:cNvPr id="435" name="Google Shape;435;gbe90939359_0_5"/>
          <p:cNvSpPr txBox="1"/>
          <p:nvPr/>
        </p:nvSpPr>
        <p:spPr>
          <a:xfrm>
            <a:off x="1465925" y="-256275"/>
            <a:ext cx="7234500" cy="183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#1a - Ma</a:t>
            </a:r>
            <a:r>
              <a:rPr b="1" lang="en" sz="2800"/>
              <a:t>ria</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Medical History </a:t>
            </a:r>
            <a:endParaRPr b="1" sz="2800">
              <a:solidFill>
                <a:schemeClr val="dk1"/>
              </a:solidFill>
            </a:endParaRPr>
          </a:p>
          <a:p>
            <a:pPr indent="0" lvl="0" marL="0" rtl="0" algn="l">
              <a:spcBef>
                <a:spcPts val="0"/>
              </a:spcBef>
              <a:spcAft>
                <a:spcPts val="0"/>
              </a:spcAft>
              <a:buClr>
                <a:schemeClr val="dk1"/>
              </a:buClr>
              <a:buSzPts val="2800"/>
              <a:buFont typeface="Arial"/>
              <a:buNone/>
            </a:pPr>
            <a:r>
              <a:rPr b="1" lang="en" sz="2800">
                <a:solidFill>
                  <a:schemeClr val="dk1"/>
                </a:solidFill>
              </a:rPr>
              <a:t>Grading Rubric</a:t>
            </a:r>
            <a:endParaRPr b="1" sz="2800"/>
          </a:p>
        </p:txBody>
      </p:sp>
      <p:pic>
        <p:nvPicPr>
          <p:cNvPr id="436" name="Google Shape;436;gbe90939359_0_5"/>
          <p:cNvPicPr preferRelativeResize="0"/>
          <p:nvPr/>
        </p:nvPicPr>
        <p:blipFill>
          <a:blip r:embed="rId3">
            <a:alphaModFix/>
          </a:blip>
          <a:stretch>
            <a:fillRect/>
          </a:stretch>
        </p:blipFill>
        <p:spPr>
          <a:xfrm>
            <a:off x="300250" y="2067825"/>
            <a:ext cx="8686399" cy="3075674"/>
          </a:xfrm>
          <a:prstGeom prst="rect">
            <a:avLst/>
          </a:prstGeom>
          <a:noFill/>
          <a:ln>
            <a:noFill/>
          </a:ln>
        </p:spPr>
      </p:pic>
      <p:sp>
        <p:nvSpPr>
          <p:cNvPr id="437" name="Google Shape;437;gbe90939359_0_5"/>
          <p:cNvSpPr txBox="1"/>
          <p:nvPr/>
        </p:nvSpPr>
        <p:spPr>
          <a:xfrm>
            <a:off x="-68462" y="1310250"/>
            <a:ext cx="8939400" cy="8313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dk1"/>
                </a:solidFill>
              </a:rPr>
              <a:t>Instructions to Faculty: Circle the score for each row that best aligns with student’s response, add up the points for each column, add all for the final score, and divide by total number of points possible. Pass=75%</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gd84dab2838_0_1"/>
          <p:cNvSpPr txBox="1"/>
          <p:nvPr>
            <p:ph idx="1" type="body"/>
          </p:nvPr>
        </p:nvSpPr>
        <p:spPr>
          <a:xfrm>
            <a:off x="-25" y="1414650"/>
            <a:ext cx="9144000" cy="3475200"/>
          </a:xfrm>
          <a:prstGeom prst="rect">
            <a:avLst/>
          </a:prstGeom>
          <a:noFill/>
          <a:ln>
            <a:noFill/>
          </a:ln>
        </p:spPr>
        <p:txBody>
          <a:bodyPr anchorCtr="0" anchor="ctr" bIns="0" lIns="0" spcFirstLastPara="1" rIns="0" wrap="square" tIns="0">
            <a:noAutofit/>
          </a:bodyPr>
          <a:lstStyle/>
          <a:p>
            <a:pPr indent="0" lvl="0" marL="457200" rtl="0" algn="l">
              <a:spcBef>
                <a:spcPts val="0"/>
              </a:spcBef>
              <a:spcAft>
                <a:spcPts val="0"/>
              </a:spcAft>
              <a:buSzPts val="2300"/>
              <a:buNone/>
            </a:pPr>
            <a:r>
              <a:rPr lang="en">
                <a:solidFill>
                  <a:srgbClr val="000000"/>
                </a:solidFill>
              </a:rPr>
              <a:t>Carefully read the information presented for this station and then answer the one question presented at this station. Thoroughly provide information to support your response. Always be mindful that you will have 5 minutes to complete this station. </a:t>
            </a:r>
            <a:endParaRPr>
              <a:solidFill>
                <a:srgbClr val="000000"/>
              </a:solidFill>
            </a:endParaRPr>
          </a:p>
          <a:p>
            <a:pPr indent="0" lvl="0" marL="0" rtl="0" algn="ctr">
              <a:spcBef>
                <a:spcPts val="0"/>
              </a:spcBef>
              <a:spcAft>
                <a:spcPts val="0"/>
              </a:spcAft>
              <a:buSzPts val="2300"/>
              <a:buNone/>
            </a:pPr>
            <a:r>
              <a:t/>
            </a:r>
            <a:endParaRPr/>
          </a:p>
          <a:p>
            <a:pPr indent="0" lvl="0" marL="457200" rtl="0" algn="l">
              <a:spcBef>
                <a:spcPts val="0"/>
              </a:spcBef>
              <a:spcAft>
                <a:spcPts val="0"/>
              </a:spcAft>
              <a:buSzPts val="2300"/>
              <a:buNone/>
            </a:pPr>
            <a:r>
              <a:rPr lang="en"/>
              <a:t>Based upon Maria’s clinical findings and dental history what is Maria’s caries risk? Provide specific recommendations based upon the identified risk factors. What questions might you want to further ask the parent or caregiver? </a:t>
            </a:r>
            <a:endParaRPr/>
          </a:p>
          <a:p>
            <a:pPr indent="0" lvl="0" marL="0" rtl="0" algn="ctr">
              <a:spcBef>
                <a:spcPts val="0"/>
              </a:spcBef>
              <a:spcAft>
                <a:spcPts val="0"/>
              </a:spcAft>
              <a:buSzPts val="2300"/>
              <a:buNone/>
            </a:pPr>
            <a:r>
              <a:rPr lang="en"/>
              <a:t>  </a:t>
            </a:r>
            <a:endParaRPr sz="1900"/>
          </a:p>
        </p:txBody>
      </p:sp>
      <p:sp>
        <p:nvSpPr>
          <p:cNvPr id="443" name="Google Shape;443;gd84dab2838_0_1"/>
          <p:cNvSpPr txBox="1"/>
          <p:nvPr/>
        </p:nvSpPr>
        <p:spPr>
          <a:xfrm>
            <a:off x="1456400" y="-71750"/>
            <a:ext cx="7687500" cy="1146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a:t>
            </a:r>
            <a:r>
              <a:rPr b="1" lang="en" sz="2800"/>
              <a:t>b </a:t>
            </a:r>
            <a:r>
              <a:rPr b="1" i="0" lang="en" sz="2800" u="none" cap="none" strike="noStrike">
                <a:solidFill>
                  <a:srgbClr val="000000"/>
                </a:solidFill>
                <a:latin typeface="Arial"/>
                <a:ea typeface="Arial"/>
                <a:cs typeface="Arial"/>
                <a:sym typeface="Arial"/>
              </a:rPr>
              <a:t>- Maria</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Risk Assessment</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Students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gd84dab2838_0_16"/>
          <p:cNvSpPr txBox="1"/>
          <p:nvPr>
            <p:ph idx="1" type="body"/>
          </p:nvPr>
        </p:nvSpPr>
        <p:spPr>
          <a:xfrm>
            <a:off x="-174250" y="1650425"/>
            <a:ext cx="9144000" cy="3493200"/>
          </a:xfrm>
          <a:prstGeom prst="rect">
            <a:avLst/>
          </a:prstGeom>
          <a:noFill/>
          <a:ln>
            <a:noFill/>
          </a:ln>
        </p:spPr>
        <p:txBody>
          <a:bodyPr anchorCtr="0" anchor="t" bIns="0" lIns="0" spcFirstLastPara="1" rIns="0" wrap="square" tIns="0">
            <a:noAutofit/>
          </a:bodyPr>
          <a:lstStyle/>
          <a:p>
            <a:pPr indent="0" lvl="0" marL="457200" rtl="0" algn="l">
              <a:lnSpc>
                <a:spcPct val="100000"/>
              </a:lnSpc>
              <a:spcBef>
                <a:spcPts val="0"/>
              </a:spcBef>
              <a:spcAft>
                <a:spcPts val="0"/>
              </a:spcAft>
              <a:buSzPts val="2300"/>
              <a:buNone/>
            </a:pPr>
            <a:r>
              <a:rPr lang="en" sz="1400">
                <a:solidFill>
                  <a:schemeClr val="dk1"/>
                </a:solidFill>
              </a:rPr>
              <a:t>I</a:t>
            </a:r>
            <a:r>
              <a:rPr lang="en" sz="1400">
                <a:solidFill>
                  <a:srgbClr val="000000"/>
                </a:solidFill>
              </a:rPr>
              <a:t>nstructions to Faculty: Circle the score for each row that best aligns with student’s response, add up the points for each column, add all for the final score, and divide by total number of points possible. Pass=75%</a:t>
            </a:r>
            <a:endParaRPr sz="1400">
              <a:solidFill>
                <a:srgbClr val="000000"/>
              </a:solidFill>
            </a:endParaRPr>
          </a:p>
          <a:p>
            <a:pPr indent="0" lvl="0" marL="0" rtl="0" algn="l">
              <a:lnSpc>
                <a:spcPct val="100000"/>
              </a:lnSpc>
              <a:spcBef>
                <a:spcPts val="0"/>
              </a:spcBef>
              <a:spcAft>
                <a:spcPts val="0"/>
              </a:spcAft>
              <a:buSzPts val="2300"/>
              <a:buNone/>
            </a:pPr>
            <a:r>
              <a:t/>
            </a:r>
            <a:endParaRPr sz="1400">
              <a:solidFill>
                <a:srgbClr val="000000"/>
              </a:solidFill>
            </a:endParaRPr>
          </a:p>
          <a:p>
            <a:pPr indent="0" lvl="0" marL="0" rtl="0" algn="l">
              <a:lnSpc>
                <a:spcPct val="100000"/>
              </a:lnSpc>
              <a:spcBef>
                <a:spcPts val="0"/>
              </a:spcBef>
              <a:spcAft>
                <a:spcPts val="0"/>
              </a:spcAft>
              <a:buSzPts val="2300"/>
              <a:buNone/>
            </a:pPr>
            <a:r>
              <a:t/>
            </a:r>
            <a:endParaRPr/>
          </a:p>
        </p:txBody>
      </p:sp>
      <p:sp>
        <p:nvSpPr>
          <p:cNvPr id="449" name="Google Shape;449;gd84dab2838_0_16"/>
          <p:cNvSpPr txBox="1"/>
          <p:nvPr/>
        </p:nvSpPr>
        <p:spPr>
          <a:xfrm>
            <a:off x="1506925" y="335750"/>
            <a:ext cx="72447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a:t>
            </a:r>
            <a:r>
              <a:rPr b="1" lang="en" sz="2800"/>
              <a:t>b</a:t>
            </a:r>
            <a:r>
              <a:rPr b="1" i="0" lang="en" sz="2800" u="none" cap="none" strike="noStrike">
                <a:solidFill>
                  <a:srgbClr val="000000"/>
                </a:solidFill>
                <a:latin typeface="Arial"/>
                <a:ea typeface="Arial"/>
                <a:cs typeface="Arial"/>
                <a:sym typeface="Arial"/>
              </a:rPr>
              <a:t> - Maria</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Risk Assessment</a:t>
            </a:r>
            <a:endParaRPr b="1"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Grading Rubric</a:t>
            </a:r>
            <a:endParaRPr b="1" sz="2800"/>
          </a:p>
        </p:txBody>
      </p:sp>
      <p:pic>
        <p:nvPicPr>
          <p:cNvPr id="450" name="Google Shape;450;gd84dab2838_0_16"/>
          <p:cNvPicPr preferRelativeResize="0"/>
          <p:nvPr/>
        </p:nvPicPr>
        <p:blipFill>
          <a:blip r:embed="rId3">
            <a:alphaModFix/>
          </a:blip>
          <a:stretch>
            <a:fillRect/>
          </a:stretch>
        </p:blipFill>
        <p:spPr>
          <a:xfrm>
            <a:off x="0" y="2141550"/>
            <a:ext cx="9144000" cy="29327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gd84dab2838_0_21"/>
          <p:cNvSpPr txBox="1"/>
          <p:nvPr>
            <p:ph idx="1" type="body"/>
          </p:nvPr>
        </p:nvSpPr>
        <p:spPr>
          <a:xfrm>
            <a:off x="-24625" y="376350"/>
            <a:ext cx="9050400" cy="45252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sz="2800">
              <a:solidFill>
                <a:srgbClr val="000000"/>
              </a:solidFill>
            </a:endParaRPr>
          </a:p>
          <a:p>
            <a:pPr indent="0" lvl="0" marL="0" rtl="0" algn="l">
              <a:lnSpc>
                <a:spcPct val="100000"/>
              </a:lnSpc>
              <a:spcBef>
                <a:spcPts val="0"/>
              </a:spcBef>
              <a:spcAft>
                <a:spcPts val="0"/>
              </a:spcAft>
              <a:buSzPts val="2300"/>
              <a:buNone/>
            </a:pPr>
            <a:r>
              <a:t/>
            </a:r>
            <a:endParaRPr sz="1700">
              <a:solidFill>
                <a:srgbClr val="000000"/>
              </a:solidFill>
            </a:endParaRPr>
          </a:p>
          <a:p>
            <a:pPr indent="0" lvl="0" marL="457200" rtl="0" algn="l">
              <a:spcBef>
                <a:spcPts val="0"/>
              </a:spcBef>
              <a:spcAft>
                <a:spcPts val="0"/>
              </a:spcAft>
              <a:buSzPts val="2300"/>
              <a:buNone/>
            </a:pPr>
            <a:r>
              <a:rPr lang="en">
                <a:solidFill>
                  <a:srgbClr val="000000"/>
                </a:solidFill>
              </a:rPr>
              <a:t>Carefully read the information presented for this station and then answer the one question presented at this station. Thoroughly provide information to support your response. Always be mindful that you will have 5 minutes to complete this station. </a:t>
            </a:r>
            <a:endParaRPr/>
          </a:p>
          <a:p>
            <a:pPr indent="0" lvl="0" marL="0" rtl="0" algn="ctr">
              <a:spcBef>
                <a:spcPts val="0"/>
              </a:spcBef>
              <a:spcAft>
                <a:spcPts val="0"/>
              </a:spcAft>
              <a:buSzPts val="2300"/>
              <a:buNone/>
            </a:pPr>
            <a:r>
              <a:t/>
            </a:r>
            <a:endParaRPr/>
          </a:p>
          <a:p>
            <a:pPr indent="0" lvl="0" marL="457200" rtl="0" algn="l">
              <a:spcBef>
                <a:spcPts val="0"/>
              </a:spcBef>
              <a:spcAft>
                <a:spcPts val="0"/>
              </a:spcAft>
              <a:buSzPts val="2300"/>
              <a:buNone/>
            </a:pPr>
            <a:r>
              <a:rPr lang="en"/>
              <a:t>Informed consents are specific to the procedure being recommended. What specific items would you like to see included in an informed consent for SDF treatment and why?</a:t>
            </a:r>
            <a:endParaRPr sz="1900"/>
          </a:p>
        </p:txBody>
      </p:sp>
      <p:sp>
        <p:nvSpPr>
          <p:cNvPr id="456" name="Google Shape;456;gd84dab2838_0_21"/>
          <p:cNvSpPr txBox="1"/>
          <p:nvPr/>
        </p:nvSpPr>
        <p:spPr>
          <a:xfrm>
            <a:off x="1456400" y="205025"/>
            <a:ext cx="7687500" cy="86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a:t>
            </a:r>
            <a:r>
              <a:rPr b="1" lang="en" sz="2800"/>
              <a:t>c </a:t>
            </a:r>
            <a:r>
              <a:rPr b="1" i="0" lang="en" sz="2800" u="none" cap="none" strike="noStrike">
                <a:solidFill>
                  <a:srgbClr val="000000"/>
                </a:solidFill>
                <a:latin typeface="Arial"/>
                <a:ea typeface="Arial"/>
                <a:cs typeface="Arial"/>
                <a:sym typeface="Arial"/>
              </a:rPr>
              <a:t>- Maria</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Informed Consent</a:t>
            </a:r>
            <a:r>
              <a:rPr b="1" lang="en" sz="2800"/>
              <a:t> </a:t>
            </a:r>
            <a:endParaRPr b="1" sz="2800"/>
          </a:p>
          <a:p>
            <a:pPr indent="0" lvl="0" marL="0" rtl="0" algn="l">
              <a:spcBef>
                <a:spcPts val="0"/>
              </a:spcBef>
              <a:spcAft>
                <a:spcPts val="0"/>
              </a:spcAft>
              <a:buClr>
                <a:schemeClr val="dk1"/>
              </a:buClr>
              <a:buSzPts val="2800"/>
              <a:buFont typeface="Arial"/>
              <a:buNone/>
            </a:pPr>
            <a:r>
              <a:rPr b="1" i="0" lang="en" sz="2800" u="none" cap="none" strike="noStrike">
                <a:solidFill>
                  <a:srgbClr val="000000"/>
                </a:solidFill>
                <a:latin typeface="Arial"/>
                <a:ea typeface="Arial"/>
                <a:cs typeface="Arial"/>
                <a:sym typeface="Arial"/>
              </a:rPr>
              <a:t>Instructions to Students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gd84dab2838_0_27"/>
          <p:cNvSpPr txBox="1"/>
          <p:nvPr>
            <p:ph idx="1" type="body"/>
          </p:nvPr>
        </p:nvSpPr>
        <p:spPr>
          <a:xfrm>
            <a:off x="-111825" y="1711325"/>
            <a:ext cx="9327300" cy="3432300"/>
          </a:xfrm>
          <a:prstGeom prst="rect">
            <a:avLst/>
          </a:prstGeom>
          <a:noFill/>
          <a:ln>
            <a:noFill/>
          </a:ln>
        </p:spPr>
        <p:txBody>
          <a:bodyPr anchorCtr="0" anchor="t" bIns="0" lIns="0" spcFirstLastPara="1" rIns="0" wrap="square" tIns="0">
            <a:noAutofit/>
          </a:bodyPr>
          <a:lstStyle/>
          <a:p>
            <a:pPr indent="0" lvl="0" marL="457200" rtl="0" algn="l">
              <a:lnSpc>
                <a:spcPct val="100000"/>
              </a:lnSpc>
              <a:spcBef>
                <a:spcPts val="0"/>
              </a:spcBef>
              <a:spcAft>
                <a:spcPts val="0"/>
              </a:spcAft>
              <a:buSzPts val="2300"/>
              <a:buNone/>
            </a:pPr>
            <a:r>
              <a:rPr lang="en" sz="1400">
                <a:solidFill>
                  <a:schemeClr val="dk1"/>
                </a:solidFill>
              </a:rPr>
              <a:t>I</a:t>
            </a:r>
            <a:r>
              <a:rPr lang="en" sz="1400">
                <a:solidFill>
                  <a:srgbClr val="000000"/>
                </a:solidFill>
              </a:rPr>
              <a:t>nstructions to Faculty: Circle the score for each row that best aligns with student’s response, add up the points for each column, add all for the final score, and divide by total number of points possible. Pass=75%</a:t>
            </a:r>
            <a:endParaRPr sz="1400">
              <a:solidFill>
                <a:srgbClr val="000000"/>
              </a:solidFill>
            </a:endParaRPr>
          </a:p>
          <a:p>
            <a:pPr indent="0" lvl="0" marL="0" rtl="0" algn="l">
              <a:lnSpc>
                <a:spcPct val="100000"/>
              </a:lnSpc>
              <a:spcBef>
                <a:spcPts val="0"/>
              </a:spcBef>
              <a:spcAft>
                <a:spcPts val="0"/>
              </a:spcAft>
              <a:buSzPts val="2300"/>
              <a:buNone/>
            </a:pPr>
            <a:r>
              <a:t/>
            </a:r>
            <a:endParaRPr sz="1400">
              <a:solidFill>
                <a:srgbClr val="000000"/>
              </a:solidFill>
            </a:endParaRPr>
          </a:p>
          <a:p>
            <a:pPr indent="0" lvl="0" marL="0" rtl="0" algn="l">
              <a:lnSpc>
                <a:spcPct val="100000"/>
              </a:lnSpc>
              <a:spcBef>
                <a:spcPts val="0"/>
              </a:spcBef>
              <a:spcAft>
                <a:spcPts val="0"/>
              </a:spcAft>
              <a:buSzPts val="2300"/>
              <a:buNone/>
            </a:pPr>
            <a:r>
              <a:t/>
            </a:r>
            <a:endParaRPr/>
          </a:p>
        </p:txBody>
      </p:sp>
      <p:sp>
        <p:nvSpPr>
          <p:cNvPr id="462" name="Google Shape;462;gd84dab2838_0_27"/>
          <p:cNvSpPr txBox="1"/>
          <p:nvPr/>
        </p:nvSpPr>
        <p:spPr>
          <a:xfrm>
            <a:off x="1478525" y="335750"/>
            <a:ext cx="76413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a:t>
            </a:r>
            <a:r>
              <a:rPr b="1" lang="en" sz="2800"/>
              <a:t>c</a:t>
            </a:r>
            <a:r>
              <a:rPr b="1" i="0" lang="en" sz="2800" u="none" cap="none" strike="noStrike">
                <a:solidFill>
                  <a:srgbClr val="000000"/>
                </a:solidFill>
                <a:latin typeface="Arial"/>
                <a:ea typeface="Arial"/>
                <a:cs typeface="Arial"/>
                <a:sym typeface="Arial"/>
              </a:rPr>
              <a:t> - Maria</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Informed Consent</a:t>
            </a:r>
            <a:endParaRPr b="1"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Grading Rubric</a:t>
            </a:r>
            <a:endParaRPr b="1" sz="2800"/>
          </a:p>
        </p:txBody>
      </p:sp>
      <p:pic>
        <p:nvPicPr>
          <p:cNvPr id="463" name="Google Shape;463;gd84dab2838_0_27"/>
          <p:cNvPicPr preferRelativeResize="0"/>
          <p:nvPr/>
        </p:nvPicPr>
        <p:blipFill rotWithShape="1">
          <a:blip r:embed="rId3">
            <a:alphaModFix/>
          </a:blip>
          <a:srcRect b="-2438" l="0" r="0" t="0"/>
          <a:stretch/>
        </p:blipFill>
        <p:spPr>
          <a:xfrm>
            <a:off x="26700" y="2207950"/>
            <a:ext cx="8947750" cy="29790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gbe90939359_0_323"/>
          <p:cNvSpPr txBox="1"/>
          <p:nvPr>
            <p:ph idx="1" type="body"/>
          </p:nvPr>
        </p:nvSpPr>
        <p:spPr>
          <a:xfrm>
            <a:off x="-103225" y="0"/>
            <a:ext cx="8902800" cy="52656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sz="1600">
              <a:solidFill>
                <a:srgbClr val="000000"/>
              </a:solidFill>
            </a:endParaRPr>
          </a:p>
          <a:p>
            <a:pPr indent="0" lvl="0" marL="0" rtl="0" algn="l">
              <a:lnSpc>
                <a:spcPct val="100000"/>
              </a:lnSpc>
              <a:spcBef>
                <a:spcPts val="0"/>
              </a:spcBef>
              <a:spcAft>
                <a:spcPts val="0"/>
              </a:spcAft>
              <a:buSzPts val="2300"/>
              <a:buNone/>
            </a:pPr>
            <a:r>
              <a:t/>
            </a:r>
            <a:endParaRPr sz="1700">
              <a:solidFill>
                <a:srgbClr val="000000"/>
              </a:solidFill>
            </a:endParaRPr>
          </a:p>
          <a:p>
            <a:pPr indent="0" lvl="0" marL="457200" rtl="0" algn="l">
              <a:spcBef>
                <a:spcPts val="0"/>
              </a:spcBef>
              <a:spcAft>
                <a:spcPts val="0"/>
              </a:spcAft>
              <a:buSzPts val="2300"/>
              <a:buNone/>
            </a:pPr>
            <a:r>
              <a:rPr lang="en">
                <a:solidFill>
                  <a:srgbClr val="000000"/>
                </a:solidFill>
              </a:rPr>
              <a:t>Carefully read the information presented for this station and then answer the one question presented at this station. Always be mindful that you will have 5 minutes to complete this station.</a:t>
            </a:r>
            <a:endParaRPr>
              <a:solidFill>
                <a:srgbClr val="000000"/>
              </a:solidFill>
            </a:endParaRPr>
          </a:p>
          <a:p>
            <a:pPr indent="0" lvl="0" marL="457200" rtl="0" algn="l">
              <a:spcBef>
                <a:spcPts val="0"/>
              </a:spcBef>
              <a:spcAft>
                <a:spcPts val="0"/>
              </a:spcAft>
              <a:buSzPts val="2300"/>
              <a:buNone/>
            </a:pPr>
            <a:r>
              <a:t/>
            </a:r>
            <a:endParaRPr>
              <a:solidFill>
                <a:srgbClr val="000000"/>
              </a:solidFill>
            </a:endParaRPr>
          </a:p>
          <a:p>
            <a:pPr indent="0" lvl="0" marL="0" rtl="0" algn="l">
              <a:lnSpc>
                <a:spcPct val="100000"/>
              </a:lnSpc>
              <a:spcBef>
                <a:spcPts val="0"/>
              </a:spcBef>
              <a:spcAft>
                <a:spcPts val="0"/>
              </a:spcAft>
              <a:buSzPts val="2300"/>
              <a:buNone/>
            </a:pPr>
            <a:r>
              <a:rPr lang="en" sz="1600">
                <a:solidFill>
                  <a:srgbClr val="000000"/>
                </a:solidFill>
              </a:rPr>
              <a:t> </a:t>
            </a:r>
            <a:r>
              <a:rPr lang="en" sz="3000"/>
              <a:t> 	</a:t>
            </a:r>
            <a:r>
              <a:rPr lang="en"/>
              <a:t>Chart in Axium the teeth which will need SDF?</a:t>
            </a:r>
            <a:endParaRPr sz="2800">
              <a:solidFill>
                <a:srgbClr val="000000"/>
              </a:solidFill>
            </a:endParaRPr>
          </a:p>
        </p:txBody>
      </p:sp>
      <p:sp>
        <p:nvSpPr>
          <p:cNvPr id="469" name="Google Shape;469;gbe90939359_0_323"/>
          <p:cNvSpPr txBox="1"/>
          <p:nvPr/>
        </p:nvSpPr>
        <p:spPr>
          <a:xfrm>
            <a:off x="1456400" y="111825"/>
            <a:ext cx="7687500" cy="962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 </a:t>
            </a:r>
            <a:r>
              <a:rPr b="1" lang="en" sz="2800"/>
              <a:t>2 </a:t>
            </a:r>
            <a:r>
              <a:rPr b="1" i="0" lang="en" sz="2800" u="none" cap="none" strike="noStrike">
                <a:solidFill>
                  <a:srgbClr val="000000"/>
                </a:solidFill>
                <a:latin typeface="Arial"/>
                <a:ea typeface="Arial"/>
                <a:cs typeface="Arial"/>
                <a:sym typeface="Arial"/>
              </a:rPr>
              <a:t>-</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Primary Dentition Charting </a:t>
            </a:r>
            <a:endParaRPr b="1" sz="2800">
              <a:solidFill>
                <a:schemeClr val="dk1"/>
              </a:solidFill>
            </a:endParaRPr>
          </a:p>
          <a:p>
            <a:pPr indent="0" lvl="0" marL="0" rtl="0" algn="l">
              <a:spcBef>
                <a:spcPts val="0"/>
              </a:spcBef>
              <a:spcAft>
                <a:spcPts val="0"/>
              </a:spcAft>
              <a:buClr>
                <a:schemeClr val="dk1"/>
              </a:buClr>
              <a:buSzPts val="2800"/>
              <a:buFont typeface="Arial"/>
              <a:buNone/>
            </a:pPr>
            <a:r>
              <a:rPr b="1" lang="en" sz="2800">
                <a:solidFill>
                  <a:schemeClr val="dk1"/>
                </a:solidFill>
              </a:rPr>
              <a:t>Instructions to the Students</a:t>
            </a:r>
            <a:endParaRPr b="1" sz="2800">
              <a:solidFill>
                <a:schemeClr val="dk1"/>
              </a:solidFill>
            </a:endParaRPr>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rgbClr val="000000"/>
              </a:solidFill>
              <a:latin typeface="Arial"/>
              <a:ea typeface="Arial"/>
              <a:cs typeface="Arial"/>
              <a:sym typeface="Arial"/>
            </a:endParaRPr>
          </a:p>
        </p:txBody>
      </p:sp>
      <p:pic>
        <p:nvPicPr>
          <p:cNvPr descr="Cavities, Cooties, and Colds...Only ONE is Not Spread. » Amazing ..." id="470" name="Google Shape;470;gbe90939359_0_323"/>
          <p:cNvPicPr preferRelativeResize="0"/>
          <p:nvPr/>
        </p:nvPicPr>
        <p:blipFill rotWithShape="1">
          <a:blip r:embed="rId3">
            <a:alphaModFix/>
          </a:blip>
          <a:srcRect b="0" l="0" r="0" t="0"/>
          <a:stretch/>
        </p:blipFill>
        <p:spPr>
          <a:xfrm>
            <a:off x="1387750" y="3804600"/>
            <a:ext cx="4771500" cy="1461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gbe90939359_0_486"/>
          <p:cNvSpPr txBox="1"/>
          <p:nvPr>
            <p:ph idx="1" type="body"/>
          </p:nvPr>
        </p:nvSpPr>
        <p:spPr>
          <a:xfrm>
            <a:off x="-301050" y="0"/>
            <a:ext cx="9370200" cy="5143500"/>
          </a:xfrm>
          <a:prstGeom prst="rect">
            <a:avLst/>
          </a:prstGeom>
          <a:noFill/>
          <a:ln>
            <a:noFill/>
          </a:ln>
        </p:spPr>
        <p:txBody>
          <a:bodyPr anchorCtr="0" anchor="ctr" bIns="0" lIns="0" spcFirstLastPara="1" rIns="0" wrap="square" tIns="0">
            <a:noAutofit/>
          </a:bodyPr>
          <a:lstStyle/>
          <a:p>
            <a:pPr indent="0" lvl="0" marL="457200" rtl="0" algn="l">
              <a:lnSpc>
                <a:spcPct val="100000"/>
              </a:lnSpc>
              <a:spcBef>
                <a:spcPts val="0"/>
              </a:spcBef>
              <a:spcAft>
                <a:spcPts val="0"/>
              </a:spcAft>
              <a:buSzPts val="2300"/>
              <a:buNone/>
            </a:pPr>
            <a:r>
              <a:rPr lang="en" sz="1400">
                <a:solidFill>
                  <a:srgbClr val="000000"/>
                </a:solidFill>
              </a:rPr>
              <a:t>Instructions to Faculty: Circle the score for each row that best aligns with student’s response, add up the points for each column, add all for the final score, and divide by total number of points possible. Pass=75%</a:t>
            </a:r>
            <a:endParaRPr sz="1400">
              <a:solidFill>
                <a:srgbClr val="000000"/>
              </a:solidFill>
            </a:endParaRPr>
          </a:p>
          <a:p>
            <a:pPr indent="0" lvl="0" marL="0" rtl="0" algn="l">
              <a:lnSpc>
                <a:spcPct val="100000"/>
              </a:lnSpc>
              <a:spcBef>
                <a:spcPts val="0"/>
              </a:spcBef>
              <a:spcAft>
                <a:spcPts val="0"/>
              </a:spcAft>
              <a:buSzPts val="2300"/>
              <a:buNone/>
            </a:pPr>
            <a:r>
              <a:t/>
            </a:r>
            <a:endParaRPr sz="1400">
              <a:solidFill>
                <a:srgbClr val="000000"/>
              </a:solidFill>
            </a:endParaRPr>
          </a:p>
          <a:p>
            <a:pPr indent="0" lvl="0" marL="0" rtl="0" algn="l">
              <a:lnSpc>
                <a:spcPct val="100000"/>
              </a:lnSpc>
              <a:spcBef>
                <a:spcPts val="0"/>
              </a:spcBef>
              <a:spcAft>
                <a:spcPts val="0"/>
              </a:spcAft>
              <a:buSzPts val="2300"/>
              <a:buNone/>
            </a:pPr>
            <a:r>
              <a:t/>
            </a:r>
            <a:endParaRPr/>
          </a:p>
        </p:txBody>
      </p:sp>
      <p:sp>
        <p:nvSpPr>
          <p:cNvPr id="476" name="Google Shape;476;gbe90939359_0_486"/>
          <p:cNvSpPr txBox="1"/>
          <p:nvPr/>
        </p:nvSpPr>
        <p:spPr>
          <a:xfrm>
            <a:off x="1479550" y="0"/>
            <a:ext cx="6739200" cy="1074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2</a:t>
            </a:r>
            <a:r>
              <a:rPr b="1" i="0" lang="en" sz="2800" u="none" cap="none" strike="noStrike">
                <a:solidFill>
                  <a:srgbClr val="000000"/>
                </a:solidFill>
                <a:latin typeface="Arial"/>
                <a:ea typeface="Arial"/>
                <a:cs typeface="Arial"/>
                <a:sym typeface="Arial"/>
              </a:rPr>
              <a:t> - </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Primary Dentition Charting</a:t>
            </a:r>
            <a:endParaRPr b="1"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Grading Rubric</a:t>
            </a:r>
            <a:endParaRPr b="1" sz="2800"/>
          </a:p>
        </p:txBody>
      </p:sp>
      <p:pic>
        <p:nvPicPr>
          <p:cNvPr id="477" name="Google Shape;477;gbe90939359_0_486"/>
          <p:cNvPicPr preferRelativeResize="0"/>
          <p:nvPr/>
        </p:nvPicPr>
        <p:blipFill>
          <a:blip r:embed="rId3">
            <a:alphaModFix/>
          </a:blip>
          <a:stretch>
            <a:fillRect/>
          </a:stretch>
        </p:blipFill>
        <p:spPr>
          <a:xfrm>
            <a:off x="0" y="2570175"/>
            <a:ext cx="9144000" cy="26943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gd84dab2838_0_34"/>
          <p:cNvSpPr txBox="1"/>
          <p:nvPr>
            <p:ph idx="1" type="body"/>
          </p:nvPr>
        </p:nvSpPr>
        <p:spPr>
          <a:xfrm>
            <a:off x="-129025" y="0"/>
            <a:ext cx="9273000" cy="5143500"/>
          </a:xfrm>
          <a:prstGeom prst="rect">
            <a:avLst/>
          </a:prstGeom>
        </p:spPr>
        <p:txBody>
          <a:bodyPr anchorCtr="0" anchor="ctr" bIns="0" lIns="0" spcFirstLastPara="1" rIns="0" wrap="square" tIns="0">
            <a:noAutofit/>
          </a:bodyPr>
          <a:lstStyle/>
          <a:p>
            <a:pPr indent="0" lvl="0" marL="457200" rtl="0" algn="l">
              <a:spcBef>
                <a:spcPts val="0"/>
              </a:spcBef>
              <a:spcAft>
                <a:spcPts val="0"/>
              </a:spcAft>
              <a:buClr>
                <a:schemeClr val="dk1"/>
              </a:buClr>
              <a:buSzPts val="2800"/>
              <a:buFont typeface="Arial"/>
              <a:buNone/>
            </a:pPr>
            <a:r>
              <a:rPr lang="en">
                <a:solidFill>
                  <a:schemeClr val="dk1"/>
                </a:solidFill>
              </a:rPr>
              <a:t>A 28 year old, male </a:t>
            </a:r>
            <a:r>
              <a:rPr lang="en">
                <a:solidFill>
                  <a:schemeClr val="dk1"/>
                </a:solidFill>
              </a:rPr>
              <a:t>presents to the office with a chief complaint of sensitivity in the lower left quadrant. Reviewed medical history, no significant findings. Patient says “recently </a:t>
            </a:r>
            <a:r>
              <a:rPr lang="en">
                <a:solidFill>
                  <a:schemeClr val="dk1"/>
                </a:solidFill>
              </a:rPr>
              <a:t>unemployed, no insurance, &amp; presently unable to afford dental care.” 1 periapical radiograph was taken of #19.</a:t>
            </a:r>
            <a:r>
              <a:rPr lang="en"/>
              <a:t> </a:t>
            </a:r>
            <a:endParaRPr/>
          </a:p>
        </p:txBody>
      </p:sp>
      <p:pic>
        <p:nvPicPr>
          <p:cNvPr id="483" name="Google Shape;483;gd84dab2838_0_34"/>
          <p:cNvPicPr preferRelativeResize="0"/>
          <p:nvPr/>
        </p:nvPicPr>
        <p:blipFill>
          <a:blip r:embed="rId3">
            <a:alphaModFix/>
          </a:blip>
          <a:stretch>
            <a:fillRect/>
          </a:stretch>
        </p:blipFill>
        <p:spPr>
          <a:xfrm>
            <a:off x="2920725" y="3436050"/>
            <a:ext cx="3173476" cy="1700400"/>
          </a:xfrm>
          <a:prstGeom prst="rect">
            <a:avLst/>
          </a:prstGeom>
          <a:noFill/>
          <a:ln>
            <a:noFill/>
          </a:ln>
        </p:spPr>
      </p:pic>
      <p:sp>
        <p:nvSpPr>
          <p:cNvPr id="484" name="Google Shape;484;gd84dab2838_0_34"/>
          <p:cNvSpPr txBox="1"/>
          <p:nvPr/>
        </p:nvSpPr>
        <p:spPr>
          <a:xfrm>
            <a:off x="1384925" y="46500"/>
            <a:ext cx="67986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2800">
                <a:solidFill>
                  <a:schemeClr val="dk1"/>
                </a:solidFill>
              </a:rPr>
              <a:t>Station # 3 -</a:t>
            </a:r>
            <a:endParaRPr b="1" sz="2800">
              <a:solidFill>
                <a:schemeClr val="dk1"/>
              </a:solidFill>
            </a:endParaRPr>
          </a:p>
          <a:p>
            <a:pPr indent="0" lvl="0" marL="0" rtl="0" algn="l">
              <a:spcBef>
                <a:spcPts val="0"/>
              </a:spcBef>
              <a:spcAft>
                <a:spcPts val="0"/>
              </a:spcAft>
              <a:buClr>
                <a:schemeClr val="dk1"/>
              </a:buClr>
              <a:buSzPts val="1100"/>
              <a:buFont typeface="Arial"/>
              <a:buNone/>
            </a:pPr>
            <a:r>
              <a:rPr b="1" lang="en" sz="2800">
                <a:solidFill>
                  <a:schemeClr val="dk1"/>
                </a:solidFill>
              </a:rPr>
              <a:t>Contraindications to Treatment</a:t>
            </a:r>
            <a:endParaRPr b="1" sz="2800">
              <a:solidFill>
                <a:schemeClr val="dk1"/>
              </a:solidFill>
            </a:endParaRPr>
          </a:p>
          <a:p>
            <a:pPr indent="0" lvl="0" marL="0" rtl="0" algn="l">
              <a:spcBef>
                <a:spcPts val="0"/>
              </a:spcBef>
              <a:spcAft>
                <a:spcPts val="0"/>
              </a:spcAft>
              <a:buClr>
                <a:schemeClr val="dk1"/>
              </a:buClr>
              <a:buSzPts val="1100"/>
              <a:buFont typeface="Arial"/>
              <a:buNone/>
            </a:pPr>
            <a:r>
              <a:rPr b="1" lang="en" sz="2800">
                <a:solidFill>
                  <a:schemeClr val="dk1"/>
                </a:solidFill>
              </a:rPr>
              <a:t>Instructions to the Students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gbe90939359_0_501"/>
          <p:cNvSpPr txBox="1"/>
          <p:nvPr>
            <p:ph idx="1" type="body"/>
          </p:nvPr>
        </p:nvSpPr>
        <p:spPr>
          <a:xfrm>
            <a:off x="-94625" y="249450"/>
            <a:ext cx="9073500" cy="49911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SzPts val="2300"/>
              <a:buNone/>
            </a:pPr>
            <a:r>
              <a:t/>
            </a:r>
            <a:endParaRPr sz="1700">
              <a:solidFill>
                <a:srgbClr val="000000"/>
              </a:solidFill>
            </a:endParaRPr>
          </a:p>
          <a:p>
            <a:pPr indent="0" lvl="0" marL="0" rtl="0" algn="l">
              <a:spcBef>
                <a:spcPts val="0"/>
              </a:spcBef>
              <a:spcAft>
                <a:spcPts val="0"/>
              </a:spcAft>
              <a:buSzPts val="2300"/>
              <a:buNone/>
            </a:pPr>
            <a:r>
              <a:t/>
            </a:r>
            <a:endParaRPr sz="1700">
              <a:solidFill>
                <a:srgbClr val="000000"/>
              </a:solidFill>
            </a:endParaRPr>
          </a:p>
          <a:p>
            <a:pPr indent="0" lvl="0" marL="457200" rtl="0" algn="l">
              <a:spcBef>
                <a:spcPts val="0"/>
              </a:spcBef>
              <a:spcAft>
                <a:spcPts val="0"/>
              </a:spcAft>
              <a:buSzPts val="2300"/>
              <a:buNone/>
            </a:pPr>
            <a:r>
              <a:rPr lang="en">
                <a:solidFill>
                  <a:srgbClr val="000000"/>
                </a:solidFill>
              </a:rPr>
              <a:t>Carefully read the information presented for this station and then answer the one question presented at this station. Always be mindful that you will have 5 minutes to complete this station.</a:t>
            </a:r>
            <a:r>
              <a:rPr lang="en" sz="1700"/>
              <a:t> </a:t>
            </a:r>
            <a:endParaRPr sz="1700"/>
          </a:p>
          <a:p>
            <a:pPr indent="0" lvl="0" marL="0" rtl="0" algn="l">
              <a:spcBef>
                <a:spcPts val="0"/>
              </a:spcBef>
              <a:spcAft>
                <a:spcPts val="0"/>
              </a:spcAft>
              <a:buSzPts val="2300"/>
              <a:buNone/>
            </a:pPr>
            <a:r>
              <a:t/>
            </a:r>
            <a:endParaRPr>
              <a:solidFill>
                <a:schemeClr val="accent1"/>
              </a:solidFill>
            </a:endParaRPr>
          </a:p>
          <a:p>
            <a:pPr indent="457200" lvl="0" marL="0" rtl="0" algn="l">
              <a:spcBef>
                <a:spcPts val="0"/>
              </a:spcBef>
              <a:spcAft>
                <a:spcPts val="0"/>
              </a:spcAft>
              <a:buClr>
                <a:schemeClr val="dk1"/>
              </a:buClr>
              <a:buSzPts val="1100"/>
              <a:buFont typeface="Arial"/>
              <a:buNone/>
            </a:pPr>
            <a:r>
              <a:rPr lang="en"/>
              <a:t>Would SDF be a treatment of choice? </a:t>
            </a:r>
            <a:endParaRPr sz="2800">
              <a:solidFill>
                <a:schemeClr val="accent1"/>
              </a:solidFill>
            </a:endParaRPr>
          </a:p>
        </p:txBody>
      </p:sp>
      <p:sp>
        <p:nvSpPr>
          <p:cNvPr id="490" name="Google Shape;490;gbe90939359_0_501"/>
          <p:cNvSpPr txBox="1"/>
          <p:nvPr/>
        </p:nvSpPr>
        <p:spPr>
          <a:xfrm>
            <a:off x="1456400" y="335750"/>
            <a:ext cx="7687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 </a:t>
            </a:r>
            <a:r>
              <a:rPr b="1" lang="en" sz="2800"/>
              <a:t>3 </a:t>
            </a:r>
            <a:r>
              <a:rPr b="1" i="0" lang="en" sz="2800" u="none" cap="none" strike="noStrike">
                <a:solidFill>
                  <a:srgbClr val="000000"/>
                </a:solidFill>
                <a:latin typeface="Arial"/>
                <a:ea typeface="Arial"/>
                <a:cs typeface="Arial"/>
                <a:sym typeface="Arial"/>
              </a:rPr>
              <a:t>-</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Contraindications to Treatment</a:t>
            </a:r>
            <a:endParaRPr b="1" sz="2800">
              <a:solidFill>
                <a:schemeClr val="dk1"/>
              </a:solidFill>
            </a:endParaRPr>
          </a:p>
          <a:p>
            <a:pPr indent="0" lvl="0" marL="0" rtl="0" algn="l">
              <a:spcBef>
                <a:spcPts val="0"/>
              </a:spcBef>
              <a:spcAft>
                <a:spcPts val="0"/>
              </a:spcAft>
              <a:buClr>
                <a:schemeClr val="dk1"/>
              </a:buClr>
              <a:buSzPts val="2800"/>
              <a:buFont typeface="Arial"/>
              <a:buNone/>
            </a:pPr>
            <a:r>
              <a:rPr b="1" lang="en" sz="2800">
                <a:solidFill>
                  <a:schemeClr val="dk1"/>
                </a:solidFill>
              </a:rPr>
              <a:t>Instructions</a:t>
            </a:r>
            <a:r>
              <a:rPr b="1" lang="en" sz="2800">
                <a:solidFill>
                  <a:schemeClr val="dk1"/>
                </a:solidFill>
              </a:rPr>
              <a:t> to the Students</a:t>
            </a:r>
            <a:endParaRPr b="1" sz="2800">
              <a:solidFill>
                <a:schemeClr val="dk1"/>
              </a:solidFill>
            </a:endParaRPr>
          </a:p>
          <a:p>
            <a:pPr indent="0" lvl="0" marL="0" rtl="0" algn="l">
              <a:spcBef>
                <a:spcPts val="0"/>
              </a:spcBef>
              <a:spcAft>
                <a:spcPts val="0"/>
              </a:spcAft>
              <a:buClr>
                <a:schemeClr val="dk1"/>
              </a:buClr>
              <a:buSzPts val="2800"/>
              <a:buFont typeface="Arial"/>
              <a:buNone/>
            </a:pPr>
            <a:r>
              <a:t/>
            </a:r>
            <a:endParaRPr b="1" sz="2800">
              <a:solidFill>
                <a:schemeClr val="dk1"/>
              </a:solidFill>
            </a:endParaRPr>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gbe90939359_0_511"/>
          <p:cNvSpPr txBox="1"/>
          <p:nvPr>
            <p:ph idx="1" type="body"/>
          </p:nvPr>
        </p:nvSpPr>
        <p:spPr>
          <a:xfrm>
            <a:off x="0" y="338050"/>
            <a:ext cx="8956500" cy="41682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solidFill>
                <a:srgbClr val="000000"/>
              </a:solidFill>
            </a:endParaRPr>
          </a:p>
          <a:p>
            <a:pPr indent="0" lvl="0" marL="457200" rtl="0" algn="l">
              <a:lnSpc>
                <a:spcPct val="100000"/>
              </a:lnSpc>
              <a:spcBef>
                <a:spcPts val="0"/>
              </a:spcBef>
              <a:spcAft>
                <a:spcPts val="0"/>
              </a:spcAft>
              <a:buSzPts val="2300"/>
              <a:buNone/>
            </a:pPr>
            <a:r>
              <a:rPr lang="en">
                <a:solidFill>
                  <a:srgbClr val="000000"/>
                </a:solidFill>
              </a:rPr>
              <a:t>Monitor students working on station #3. List is provided as a guide for </a:t>
            </a:r>
            <a:r>
              <a:rPr lang="en">
                <a:solidFill>
                  <a:srgbClr val="000000"/>
                </a:solidFill>
              </a:rPr>
              <a:t>faculty</a:t>
            </a:r>
            <a:r>
              <a:rPr lang="en">
                <a:solidFill>
                  <a:srgbClr val="000000"/>
                </a:solidFill>
              </a:rPr>
              <a:t>. A grading rubric is to be used to evaluate students’ written responses.</a:t>
            </a:r>
            <a:endParaRPr>
              <a:solidFill>
                <a:srgbClr val="000000"/>
              </a:solidFill>
            </a:endParaRPr>
          </a:p>
          <a:p>
            <a:pPr indent="0" lvl="0" marL="0" rtl="0" algn="l">
              <a:lnSpc>
                <a:spcPct val="100000"/>
              </a:lnSpc>
              <a:spcBef>
                <a:spcPts val="0"/>
              </a:spcBef>
              <a:spcAft>
                <a:spcPts val="0"/>
              </a:spcAft>
              <a:buSzPts val="2300"/>
              <a:buNone/>
            </a:pPr>
            <a:r>
              <a:t/>
            </a:r>
            <a:endParaRPr>
              <a:solidFill>
                <a:srgbClr val="000000"/>
              </a:solidFill>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Clr>
                <a:schemeClr val="dk1"/>
              </a:buClr>
              <a:buSzPts val="2300"/>
              <a:buFont typeface="Arial"/>
              <a:buNone/>
            </a:pPr>
            <a:r>
              <a:t/>
            </a:r>
            <a:endParaRPr/>
          </a:p>
        </p:txBody>
      </p:sp>
      <p:sp>
        <p:nvSpPr>
          <p:cNvPr id="496" name="Google Shape;496;gbe90939359_0_511"/>
          <p:cNvSpPr txBox="1"/>
          <p:nvPr/>
        </p:nvSpPr>
        <p:spPr>
          <a:xfrm>
            <a:off x="1427950" y="-473125"/>
            <a:ext cx="7704900" cy="1755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3</a:t>
            </a:r>
            <a:r>
              <a:rPr b="1" i="0" lang="en" sz="2800" u="none" cap="none" strike="noStrike">
                <a:solidFill>
                  <a:srgbClr val="000000"/>
                </a:solidFill>
                <a:latin typeface="Arial"/>
                <a:ea typeface="Arial"/>
                <a:cs typeface="Arial"/>
                <a:sym typeface="Arial"/>
              </a:rPr>
              <a:t> </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Contraindications to Treatment</a:t>
            </a:r>
            <a:endParaRPr b="1"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Faculty</a:t>
            </a:r>
            <a:endParaRPr b="1" i="0" sz="2800" u="none" cap="none" strike="noStrike">
              <a:solidFill>
                <a:srgbClr val="000000"/>
              </a:solidFill>
              <a:latin typeface="Arial"/>
              <a:ea typeface="Arial"/>
              <a:cs typeface="Arial"/>
              <a:sym typeface="Arial"/>
            </a:endParaRPr>
          </a:p>
        </p:txBody>
      </p:sp>
      <p:pic>
        <p:nvPicPr>
          <p:cNvPr id="497" name="Google Shape;497;gbe90939359_0_511"/>
          <p:cNvPicPr preferRelativeResize="0"/>
          <p:nvPr/>
        </p:nvPicPr>
        <p:blipFill>
          <a:blip r:embed="rId3">
            <a:alphaModFix/>
          </a:blip>
          <a:stretch>
            <a:fillRect/>
          </a:stretch>
        </p:blipFill>
        <p:spPr>
          <a:xfrm>
            <a:off x="0" y="2571750"/>
            <a:ext cx="9144002" cy="26551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gbe90939359_0_506"/>
          <p:cNvSpPr txBox="1"/>
          <p:nvPr>
            <p:ph idx="1" type="body"/>
          </p:nvPr>
        </p:nvSpPr>
        <p:spPr>
          <a:xfrm>
            <a:off x="-163450" y="0"/>
            <a:ext cx="9379200" cy="5143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2300"/>
              <a:buNone/>
            </a:pPr>
            <a:r>
              <a:t/>
            </a:r>
            <a:endParaRPr sz="1400"/>
          </a:p>
          <a:p>
            <a:pPr indent="0" lvl="0" marL="0" rtl="0" algn="l">
              <a:lnSpc>
                <a:spcPct val="100000"/>
              </a:lnSpc>
              <a:spcBef>
                <a:spcPts val="0"/>
              </a:spcBef>
              <a:spcAft>
                <a:spcPts val="0"/>
              </a:spcAft>
              <a:buSzPts val="2300"/>
              <a:buNone/>
            </a:pPr>
            <a:r>
              <a:t/>
            </a:r>
            <a:endParaRPr sz="1400"/>
          </a:p>
          <a:p>
            <a:pPr indent="0" lvl="0" marL="0" rtl="0" algn="l">
              <a:lnSpc>
                <a:spcPct val="100000"/>
              </a:lnSpc>
              <a:spcBef>
                <a:spcPts val="0"/>
              </a:spcBef>
              <a:spcAft>
                <a:spcPts val="0"/>
              </a:spcAft>
              <a:buSzPts val="2300"/>
              <a:buNone/>
            </a:pPr>
            <a:r>
              <a:t/>
            </a:r>
            <a:endParaRPr sz="1400"/>
          </a:p>
          <a:p>
            <a:pPr indent="0" lvl="0" marL="0" rtl="0" algn="l">
              <a:lnSpc>
                <a:spcPct val="100000"/>
              </a:lnSpc>
              <a:spcBef>
                <a:spcPts val="0"/>
              </a:spcBef>
              <a:spcAft>
                <a:spcPts val="0"/>
              </a:spcAft>
              <a:buSzPts val="2300"/>
              <a:buNone/>
            </a:pPr>
            <a:r>
              <a:t/>
            </a:r>
            <a:endParaRPr sz="1400"/>
          </a:p>
          <a:p>
            <a:pPr indent="0" lvl="0" marL="0" rtl="0" algn="l">
              <a:lnSpc>
                <a:spcPct val="100000"/>
              </a:lnSpc>
              <a:spcBef>
                <a:spcPts val="0"/>
              </a:spcBef>
              <a:spcAft>
                <a:spcPts val="0"/>
              </a:spcAft>
              <a:buSzPts val="2300"/>
              <a:buNone/>
            </a:pPr>
            <a:r>
              <a:t/>
            </a:r>
            <a:endParaRPr sz="1400"/>
          </a:p>
          <a:p>
            <a:pPr indent="0" lvl="0" marL="0" rtl="0" algn="l">
              <a:spcBef>
                <a:spcPts val="0"/>
              </a:spcBef>
              <a:spcAft>
                <a:spcPts val="0"/>
              </a:spcAft>
              <a:buSzPts val="2300"/>
              <a:buNone/>
            </a:pPr>
            <a:r>
              <a:t/>
            </a:r>
            <a:endParaRPr sz="1400"/>
          </a:p>
          <a:p>
            <a:pPr indent="0" lvl="0" marL="0" rtl="0" algn="l">
              <a:lnSpc>
                <a:spcPct val="100000"/>
              </a:lnSpc>
              <a:spcBef>
                <a:spcPts val="0"/>
              </a:spcBef>
              <a:spcAft>
                <a:spcPts val="0"/>
              </a:spcAft>
              <a:buSzPts val="2300"/>
              <a:buNone/>
            </a:pPr>
            <a:r>
              <a:t/>
            </a:r>
            <a:endParaRPr sz="1400"/>
          </a:p>
          <a:p>
            <a:pPr indent="0" lvl="0" marL="0" rtl="0" algn="l">
              <a:lnSpc>
                <a:spcPct val="100000"/>
              </a:lnSpc>
              <a:spcBef>
                <a:spcPts val="0"/>
              </a:spcBef>
              <a:spcAft>
                <a:spcPts val="0"/>
              </a:spcAft>
              <a:buSzPts val="2300"/>
              <a:buNone/>
            </a:pPr>
            <a:r>
              <a:t/>
            </a:r>
            <a:endParaRPr sz="1400"/>
          </a:p>
          <a:p>
            <a:pPr indent="457200" lvl="0" marL="0" rtl="0" algn="l">
              <a:lnSpc>
                <a:spcPct val="100000"/>
              </a:lnSpc>
              <a:spcBef>
                <a:spcPts val="0"/>
              </a:spcBef>
              <a:spcAft>
                <a:spcPts val="0"/>
              </a:spcAft>
              <a:buSzPts val="2300"/>
              <a:buNone/>
            </a:pPr>
            <a:r>
              <a:t/>
            </a:r>
            <a:endParaRPr sz="1400"/>
          </a:p>
          <a:p>
            <a:pPr indent="0" lvl="0" marL="457200" rtl="0" algn="l">
              <a:lnSpc>
                <a:spcPct val="100000"/>
              </a:lnSpc>
              <a:spcBef>
                <a:spcPts val="0"/>
              </a:spcBef>
              <a:spcAft>
                <a:spcPts val="0"/>
              </a:spcAft>
              <a:buSzPts val="2300"/>
              <a:buNone/>
            </a:pPr>
            <a:r>
              <a:rPr lang="en" sz="1400">
                <a:solidFill>
                  <a:srgbClr val="000000"/>
                </a:solidFill>
              </a:rPr>
              <a:t>Instructions to Faculty: Circle the score for each row that best aligns with student’s response, add up the </a:t>
            </a:r>
            <a:endParaRPr sz="1400">
              <a:solidFill>
                <a:srgbClr val="000000"/>
              </a:solidFill>
            </a:endParaRPr>
          </a:p>
          <a:p>
            <a:pPr indent="0" lvl="0" marL="457200" rtl="0" algn="l">
              <a:lnSpc>
                <a:spcPct val="100000"/>
              </a:lnSpc>
              <a:spcBef>
                <a:spcPts val="0"/>
              </a:spcBef>
              <a:spcAft>
                <a:spcPts val="0"/>
              </a:spcAft>
              <a:buSzPts val="2300"/>
              <a:buNone/>
            </a:pPr>
            <a:r>
              <a:rPr lang="en" sz="1400">
                <a:solidFill>
                  <a:srgbClr val="000000"/>
                </a:solidFill>
              </a:rPr>
              <a:t>points for each column, add all for the final score, and divide by total number of points possible. Pass=75%</a:t>
            </a:r>
            <a:endParaRPr sz="1400">
              <a:solidFill>
                <a:srgbClr val="000000"/>
              </a:solidFill>
            </a:endParaRPr>
          </a:p>
          <a:p>
            <a:pPr indent="0" lvl="0" marL="0" rtl="0" algn="l">
              <a:lnSpc>
                <a:spcPct val="100000"/>
              </a:lnSpc>
              <a:spcBef>
                <a:spcPts val="0"/>
              </a:spcBef>
              <a:spcAft>
                <a:spcPts val="0"/>
              </a:spcAft>
              <a:buSzPts val="2300"/>
              <a:buNone/>
            </a:pPr>
            <a:r>
              <a:t/>
            </a:r>
            <a:endParaRPr/>
          </a:p>
        </p:txBody>
      </p:sp>
      <p:sp>
        <p:nvSpPr>
          <p:cNvPr id="503" name="Google Shape;503;gbe90939359_0_506"/>
          <p:cNvSpPr txBox="1"/>
          <p:nvPr/>
        </p:nvSpPr>
        <p:spPr>
          <a:xfrm>
            <a:off x="1496750" y="223650"/>
            <a:ext cx="6722100" cy="850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3</a:t>
            </a:r>
            <a:r>
              <a:rPr b="1" i="0" lang="en" sz="2800" u="none" cap="none" strike="noStrike">
                <a:solidFill>
                  <a:srgbClr val="000000"/>
                </a:solidFill>
                <a:latin typeface="Arial"/>
                <a:ea typeface="Arial"/>
                <a:cs typeface="Arial"/>
                <a:sym typeface="Arial"/>
              </a:rPr>
              <a:t> - </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Contraindications to Treatment</a:t>
            </a:r>
            <a:endParaRPr b="1"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Grading Rubric</a:t>
            </a:r>
            <a:endParaRPr b="1" sz="2800"/>
          </a:p>
        </p:txBody>
      </p:sp>
      <p:pic>
        <p:nvPicPr>
          <p:cNvPr id="504" name="Google Shape;504;gbe90939359_0_506"/>
          <p:cNvPicPr preferRelativeResize="0"/>
          <p:nvPr/>
        </p:nvPicPr>
        <p:blipFill>
          <a:blip r:embed="rId3">
            <a:alphaModFix/>
          </a:blip>
          <a:stretch>
            <a:fillRect/>
          </a:stretch>
        </p:blipFill>
        <p:spPr>
          <a:xfrm>
            <a:off x="-111825" y="2391375"/>
            <a:ext cx="9255824" cy="27521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gbe90939359_0_516"/>
          <p:cNvSpPr txBox="1"/>
          <p:nvPr>
            <p:ph idx="1" type="body"/>
          </p:nvPr>
        </p:nvSpPr>
        <p:spPr>
          <a:xfrm>
            <a:off x="-154825" y="159675"/>
            <a:ext cx="88113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sz="2600">
              <a:solidFill>
                <a:srgbClr val="000000"/>
              </a:solidFill>
            </a:endParaRPr>
          </a:p>
          <a:p>
            <a:pPr indent="0" lvl="0" marL="457200" rtl="0" algn="l">
              <a:spcBef>
                <a:spcPts val="0"/>
              </a:spcBef>
              <a:spcAft>
                <a:spcPts val="0"/>
              </a:spcAft>
              <a:buSzPts val="2300"/>
              <a:buNone/>
            </a:pPr>
            <a:r>
              <a:rPr lang="en">
                <a:solidFill>
                  <a:srgbClr val="000000"/>
                </a:solidFill>
              </a:rPr>
              <a:t>Carefully read the information presented for this station and then answer the one question presented at this station. Always be mindful that you will have 5 minutes to complete this station.</a:t>
            </a:r>
            <a:endParaRPr>
              <a:solidFill>
                <a:srgbClr val="000000"/>
              </a:solidFill>
            </a:endParaRPr>
          </a:p>
          <a:p>
            <a:pPr indent="0" lvl="0" marL="0" rtl="0" algn="l">
              <a:spcBef>
                <a:spcPts val="0"/>
              </a:spcBef>
              <a:spcAft>
                <a:spcPts val="0"/>
              </a:spcAft>
              <a:buSzPts val="2300"/>
              <a:buNone/>
            </a:pPr>
            <a:r>
              <a:t/>
            </a:r>
            <a:endParaRPr/>
          </a:p>
          <a:p>
            <a:pPr indent="0" lvl="0" marL="457200" rtl="0" algn="l">
              <a:spcBef>
                <a:spcPts val="0"/>
              </a:spcBef>
              <a:spcAft>
                <a:spcPts val="0"/>
              </a:spcAft>
              <a:buSzPts val="2300"/>
              <a:buNone/>
            </a:pPr>
            <a:r>
              <a:rPr lang="en"/>
              <a:t>Summarize proper patient set up and necessary armamentarium for SDF placement? </a:t>
            </a:r>
            <a:endParaRPr sz="3500"/>
          </a:p>
        </p:txBody>
      </p:sp>
      <p:sp>
        <p:nvSpPr>
          <p:cNvPr id="510" name="Google Shape;510;gbe90939359_0_516"/>
          <p:cNvSpPr txBox="1"/>
          <p:nvPr/>
        </p:nvSpPr>
        <p:spPr>
          <a:xfrm>
            <a:off x="1456400" y="335750"/>
            <a:ext cx="7687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 </a:t>
            </a:r>
            <a:r>
              <a:rPr b="1" lang="en" sz="2800"/>
              <a:t>4</a:t>
            </a:r>
            <a:r>
              <a:rPr b="1" i="0" lang="en" sz="2800" u="none" cap="none" strike="noStrike">
                <a:solidFill>
                  <a:srgbClr val="000000"/>
                </a:solidFill>
                <a:latin typeface="Arial"/>
                <a:ea typeface="Arial"/>
                <a:cs typeface="Arial"/>
                <a:sym typeface="Arial"/>
              </a:rPr>
              <a:t>-</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Armamentarium</a:t>
            </a:r>
            <a:endParaRPr b="1" sz="2800">
              <a:solidFill>
                <a:schemeClr val="dk1"/>
              </a:solidFill>
            </a:endParaRPr>
          </a:p>
          <a:p>
            <a:pPr indent="0" lvl="0" marL="0" rtl="0" algn="l">
              <a:spcBef>
                <a:spcPts val="0"/>
              </a:spcBef>
              <a:spcAft>
                <a:spcPts val="0"/>
              </a:spcAft>
              <a:buClr>
                <a:schemeClr val="dk1"/>
              </a:buClr>
              <a:buSzPts val="2800"/>
              <a:buFont typeface="Arial"/>
              <a:buNone/>
            </a:pPr>
            <a:r>
              <a:rPr b="1" lang="en" sz="2800">
                <a:solidFill>
                  <a:schemeClr val="dk1"/>
                </a:solidFill>
              </a:rPr>
              <a:t>Instructions to the Students</a:t>
            </a:r>
            <a:endParaRPr b="1" sz="2800">
              <a:solidFill>
                <a:schemeClr val="dk1"/>
              </a:solidFill>
            </a:endParaRPr>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gbe90939359_0_521"/>
          <p:cNvSpPr txBox="1"/>
          <p:nvPr>
            <p:ph idx="1" type="body"/>
          </p:nvPr>
        </p:nvSpPr>
        <p:spPr>
          <a:xfrm>
            <a:off x="-103225" y="1634325"/>
            <a:ext cx="9144000" cy="937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solidFill>
                <a:srgbClr val="000000"/>
              </a:solidFill>
            </a:endParaRPr>
          </a:p>
          <a:p>
            <a:pPr indent="457200" lvl="0" marL="0" rtl="0" algn="l">
              <a:lnSpc>
                <a:spcPct val="100000"/>
              </a:lnSpc>
              <a:spcBef>
                <a:spcPts val="0"/>
              </a:spcBef>
              <a:spcAft>
                <a:spcPts val="0"/>
              </a:spcAft>
              <a:buSzPts val="2300"/>
              <a:buNone/>
            </a:pPr>
            <a:r>
              <a:rPr lang="en" sz="2200">
                <a:solidFill>
                  <a:srgbClr val="000000"/>
                </a:solidFill>
              </a:rPr>
              <a:t>Monitor students working on station #4.  Images can guide faculty.</a:t>
            </a:r>
            <a:endParaRPr sz="2200">
              <a:solidFill>
                <a:srgbClr val="000000"/>
              </a:solidFill>
            </a:endParaRPr>
          </a:p>
          <a:p>
            <a:pPr indent="0" lvl="0" marL="457200" rtl="0" algn="l">
              <a:lnSpc>
                <a:spcPct val="100000"/>
              </a:lnSpc>
              <a:spcBef>
                <a:spcPts val="0"/>
              </a:spcBef>
              <a:spcAft>
                <a:spcPts val="0"/>
              </a:spcAft>
              <a:buSzPts val="2300"/>
              <a:buNone/>
            </a:pPr>
            <a:r>
              <a:rPr lang="en" sz="2200">
                <a:solidFill>
                  <a:srgbClr val="000000"/>
                </a:solidFill>
              </a:rPr>
              <a:t>A grading rubric is to be used to evaluate students’ written responses.</a:t>
            </a:r>
            <a:endParaRPr sz="2200">
              <a:solidFill>
                <a:srgbClr val="000000"/>
              </a:solidFill>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Clr>
                <a:schemeClr val="dk1"/>
              </a:buClr>
              <a:buSzPts val="2300"/>
              <a:buFont typeface="Arial"/>
              <a:buNone/>
            </a:pPr>
            <a:r>
              <a:t/>
            </a:r>
            <a:endParaRPr sz="1800"/>
          </a:p>
        </p:txBody>
      </p:sp>
      <p:sp>
        <p:nvSpPr>
          <p:cNvPr id="516" name="Google Shape;516;gbe90939359_0_521"/>
          <p:cNvSpPr txBox="1"/>
          <p:nvPr/>
        </p:nvSpPr>
        <p:spPr>
          <a:xfrm>
            <a:off x="1462350" y="86025"/>
            <a:ext cx="7687200" cy="1548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 4</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Armamentarium</a:t>
            </a:r>
            <a:endParaRPr b="1"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Faculty</a:t>
            </a:r>
            <a:endParaRPr b="1" i="0" sz="2800" u="none" cap="none" strike="noStrike">
              <a:solidFill>
                <a:srgbClr val="000000"/>
              </a:solidFill>
              <a:latin typeface="Arial"/>
              <a:ea typeface="Arial"/>
              <a:cs typeface="Arial"/>
              <a:sym typeface="Arial"/>
            </a:endParaRPr>
          </a:p>
        </p:txBody>
      </p:sp>
      <p:pic>
        <p:nvPicPr>
          <p:cNvPr id="517" name="Google Shape;517;gbe90939359_0_521"/>
          <p:cNvPicPr preferRelativeResize="0"/>
          <p:nvPr/>
        </p:nvPicPr>
        <p:blipFill>
          <a:blip r:embed="rId3">
            <a:alphaModFix/>
          </a:blip>
          <a:stretch>
            <a:fillRect/>
          </a:stretch>
        </p:blipFill>
        <p:spPr>
          <a:xfrm>
            <a:off x="-172050" y="2313950"/>
            <a:ext cx="9267000" cy="29830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gbe90939359_0_526"/>
          <p:cNvSpPr txBox="1"/>
          <p:nvPr>
            <p:ph idx="1" type="body"/>
          </p:nvPr>
        </p:nvSpPr>
        <p:spPr>
          <a:xfrm>
            <a:off x="-68825" y="0"/>
            <a:ext cx="9284400" cy="5143500"/>
          </a:xfrm>
          <a:prstGeom prst="rect">
            <a:avLst/>
          </a:prstGeom>
          <a:noFill/>
          <a:ln>
            <a:noFill/>
          </a:ln>
        </p:spPr>
        <p:txBody>
          <a:bodyPr anchorCtr="0" anchor="ctr" bIns="0" lIns="0" spcFirstLastPara="1" rIns="0" wrap="square" tIns="0">
            <a:noAutofit/>
          </a:bodyPr>
          <a:lstStyle/>
          <a:p>
            <a:pPr indent="0" lvl="0" marL="457200" rtl="0" algn="l">
              <a:lnSpc>
                <a:spcPct val="100000"/>
              </a:lnSpc>
              <a:spcBef>
                <a:spcPts val="0"/>
              </a:spcBef>
              <a:spcAft>
                <a:spcPts val="0"/>
              </a:spcAft>
              <a:buSzPts val="2300"/>
              <a:buNone/>
            </a:pPr>
            <a:r>
              <a:rPr lang="en" sz="1400">
                <a:solidFill>
                  <a:srgbClr val="000000"/>
                </a:solidFill>
              </a:rPr>
              <a:t>Instructions to Faculty: Circle the score for each row that best aligns with student’s response, add up the points for each column, add all for the final score, and divide by total number of points possible. Pass=75%</a:t>
            </a:r>
            <a:endParaRPr sz="1400">
              <a:solidFill>
                <a:srgbClr val="000000"/>
              </a:solidFill>
            </a:endParaRPr>
          </a:p>
          <a:p>
            <a:pPr indent="0" lvl="0" marL="457200" rtl="0" algn="l">
              <a:lnSpc>
                <a:spcPct val="100000"/>
              </a:lnSpc>
              <a:spcBef>
                <a:spcPts val="0"/>
              </a:spcBef>
              <a:spcAft>
                <a:spcPts val="0"/>
              </a:spcAft>
              <a:buSzPts val="2300"/>
              <a:buNone/>
            </a:pPr>
            <a:r>
              <a:t/>
            </a:r>
            <a:endParaRPr sz="1400">
              <a:solidFill>
                <a:srgbClr val="000000"/>
              </a:solidFill>
            </a:endParaRPr>
          </a:p>
          <a:p>
            <a:pPr indent="0" lvl="0" marL="457200" rtl="0" algn="l">
              <a:lnSpc>
                <a:spcPct val="100000"/>
              </a:lnSpc>
              <a:spcBef>
                <a:spcPts val="0"/>
              </a:spcBef>
              <a:spcAft>
                <a:spcPts val="0"/>
              </a:spcAft>
              <a:buSzPts val="2300"/>
              <a:buNone/>
            </a:pPr>
            <a:r>
              <a:t/>
            </a:r>
            <a:endParaRPr sz="1400">
              <a:solidFill>
                <a:srgbClr val="000000"/>
              </a:solidFill>
            </a:endParaRPr>
          </a:p>
          <a:p>
            <a:pPr indent="0" lvl="0" marL="457200" rtl="0" algn="l">
              <a:lnSpc>
                <a:spcPct val="100000"/>
              </a:lnSpc>
              <a:spcBef>
                <a:spcPts val="0"/>
              </a:spcBef>
              <a:spcAft>
                <a:spcPts val="0"/>
              </a:spcAft>
              <a:buSzPts val="2300"/>
              <a:buNone/>
            </a:pPr>
            <a:r>
              <a:t/>
            </a:r>
            <a:endParaRPr sz="1400">
              <a:solidFill>
                <a:srgbClr val="000000"/>
              </a:solidFill>
            </a:endParaRPr>
          </a:p>
          <a:p>
            <a:pPr indent="0" lvl="0" marL="0" rtl="0" algn="l">
              <a:lnSpc>
                <a:spcPct val="100000"/>
              </a:lnSpc>
              <a:spcBef>
                <a:spcPts val="0"/>
              </a:spcBef>
              <a:spcAft>
                <a:spcPts val="0"/>
              </a:spcAft>
              <a:buSzPts val="2300"/>
              <a:buNone/>
            </a:pPr>
            <a:r>
              <a:t/>
            </a:r>
            <a:endParaRPr/>
          </a:p>
        </p:txBody>
      </p:sp>
      <p:sp>
        <p:nvSpPr>
          <p:cNvPr id="523" name="Google Shape;523;gbe90939359_0_526"/>
          <p:cNvSpPr txBox="1"/>
          <p:nvPr/>
        </p:nvSpPr>
        <p:spPr>
          <a:xfrm>
            <a:off x="1462350" y="94625"/>
            <a:ext cx="6756600" cy="979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4</a:t>
            </a:r>
            <a:r>
              <a:rPr b="1" i="0" lang="en" sz="2800" u="none" cap="none" strike="noStrike">
                <a:solidFill>
                  <a:srgbClr val="000000"/>
                </a:solidFill>
                <a:latin typeface="Arial"/>
                <a:ea typeface="Arial"/>
                <a:cs typeface="Arial"/>
                <a:sym typeface="Arial"/>
              </a:rPr>
              <a:t> - </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Armamentarium</a:t>
            </a:r>
            <a:endParaRPr b="1"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Grading Rubric</a:t>
            </a:r>
            <a:endParaRPr b="1" sz="2800"/>
          </a:p>
        </p:txBody>
      </p:sp>
      <p:pic>
        <p:nvPicPr>
          <p:cNvPr id="524" name="Google Shape;524;gbe90939359_0_526"/>
          <p:cNvPicPr preferRelativeResize="0"/>
          <p:nvPr/>
        </p:nvPicPr>
        <p:blipFill>
          <a:blip r:embed="rId3">
            <a:alphaModFix/>
          </a:blip>
          <a:stretch>
            <a:fillRect/>
          </a:stretch>
        </p:blipFill>
        <p:spPr>
          <a:xfrm>
            <a:off x="0" y="2374174"/>
            <a:ext cx="9143998" cy="28291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gbe90939359_0_531"/>
          <p:cNvSpPr txBox="1"/>
          <p:nvPr>
            <p:ph idx="1" type="body"/>
          </p:nvPr>
        </p:nvSpPr>
        <p:spPr>
          <a:xfrm>
            <a:off x="-146225" y="0"/>
            <a:ext cx="8785800" cy="51435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2300"/>
              <a:buNone/>
            </a:pPr>
            <a:r>
              <a:t/>
            </a:r>
            <a:endParaRPr sz="2800">
              <a:solidFill>
                <a:srgbClr val="000000"/>
              </a:solidFill>
            </a:endParaRPr>
          </a:p>
          <a:p>
            <a:pPr indent="0" lvl="0" marL="0" rtl="0" algn="l">
              <a:lnSpc>
                <a:spcPct val="100000"/>
              </a:lnSpc>
              <a:spcBef>
                <a:spcPts val="0"/>
              </a:spcBef>
              <a:spcAft>
                <a:spcPts val="0"/>
              </a:spcAft>
              <a:buSzPts val="2300"/>
              <a:buNone/>
            </a:pPr>
            <a:r>
              <a:t/>
            </a:r>
            <a:endParaRPr>
              <a:solidFill>
                <a:srgbClr val="000000"/>
              </a:solidFill>
            </a:endParaRPr>
          </a:p>
          <a:p>
            <a:pPr indent="0" lvl="0" marL="457200" rtl="0" algn="l">
              <a:spcBef>
                <a:spcPts val="0"/>
              </a:spcBef>
              <a:spcAft>
                <a:spcPts val="0"/>
              </a:spcAft>
              <a:buSzPts val="2300"/>
              <a:buNone/>
            </a:pPr>
            <a:r>
              <a:rPr lang="en">
                <a:solidFill>
                  <a:srgbClr val="000000"/>
                </a:solidFill>
              </a:rPr>
              <a:t>Carefully read the information presented for this station and then answer the one question presented at this station. Always be mindful that you will have 5 minutes to complete this station. </a:t>
            </a:r>
            <a:endParaRPr sz="1800">
              <a:solidFill>
                <a:srgbClr val="000000"/>
              </a:solidFill>
            </a:endParaRPr>
          </a:p>
          <a:p>
            <a:pPr indent="0" lvl="0" marL="0" rtl="0" algn="l">
              <a:lnSpc>
                <a:spcPct val="100000"/>
              </a:lnSpc>
              <a:spcBef>
                <a:spcPts val="0"/>
              </a:spcBef>
              <a:spcAft>
                <a:spcPts val="0"/>
              </a:spcAft>
              <a:buSzPts val="2300"/>
              <a:buNone/>
            </a:pPr>
            <a:r>
              <a:t/>
            </a:r>
            <a:endParaRPr sz="1800"/>
          </a:p>
          <a:p>
            <a:pPr indent="0" lvl="0" marL="0" rtl="0" algn="ctr">
              <a:spcBef>
                <a:spcPts val="0"/>
              </a:spcBef>
              <a:spcAft>
                <a:spcPts val="0"/>
              </a:spcAft>
              <a:buClr>
                <a:schemeClr val="dk1"/>
              </a:buClr>
              <a:buSzPts val="1100"/>
              <a:buFont typeface="Arial"/>
              <a:buNone/>
            </a:pPr>
            <a:r>
              <a:t/>
            </a:r>
            <a:endParaRPr/>
          </a:p>
          <a:p>
            <a:pPr indent="457200" lvl="0" marL="0" rtl="0" algn="l">
              <a:spcBef>
                <a:spcPts val="0"/>
              </a:spcBef>
              <a:spcAft>
                <a:spcPts val="0"/>
              </a:spcAft>
              <a:buClr>
                <a:schemeClr val="dk1"/>
              </a:buClr>
              <a:buSzPts val="1100"/>
              <a:buFont typeface="Arial"/>
              <a:buNone/>
            </a:pPr>
            <a:r>
              <a:rPr lang="en"/>
              <a:t>Describe the steps for proper SDF placement.</a:t>
            </a:r>
            <a:endParaRPr sz="2800"/>
          </a:p>
        </p:txBody>
      </p:sp>
      <p:sp>
        <p:nvSpPr>
          <p:cNvPr id="530" name="Google Shape;530;gbe90939359_0_531"/>
          <p:cNvSpPr txBox="1"/>
          <p:nvPr/>
        </p:nvSpPr>
        <p:spPr>
          <a:xfrm>
            <a:off x="1456400" y="335750"/>
            <a:ext cx="7687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 </a:t>
            </a:r>
            <a:r>
              <a:rPr b="1" lang="en" sz="2800"/>
              <a:t>5 </a:t>
            </a:r>
            <a:r>
              <a:rPr b="1" i="0" lang="en" sz="2800" u="none" cap="none" strike="noStrike">
                <a:solidFill>
                  <a:srgbClr val="000000"/>
                </a:solidFill>
                <a:latin typeface="Arial"/>
                <a:ea typeface="Arial"/>
                <a:cs typeface="Arial"/>
                <a:sym typeface="Arial"/>
              </a:rPr>
              <a:t>-</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Steps to SDF Placement</a:t>
            </a:r>
            <a:endParaRPr b="1" sz="2800">
              <a:solidFill>
                <a:schemeClr val="dk1"/>
              </a:solidFill>
            </a:endParaRPr>
          </a:p>
          <a:p>
            <a:pPr indent="0" lvl="0" marL="0" rtl="0" algn="l">
              <a:spcBef>
                <a:spcPts val="0"/>
              </a:spcBef>
              <a:spcAft>
                <a:spcPts val="0"/>
              </a:spcAft>
              <a:buClr>
                <a:schemeClr val="dk1"/>
              </a:buClr>
              <a:buSzPts val="2800"/>
              <a:buFont typeface="Arial"/>
              <a:buNone/>
            </a:pPr>
            <a:r>
              <a:rPr b="1" lang="en" sz="2800">
                <a:solidFill>
                  <a:schemeClr val="dk1"/>
                </a:solidFill>
              </a:rPr>
              <a:t>Instructions to the Students</a:t>
            </a:r>
            <a:endParaRPr b="1" sz="2800">
              <a:solidFill>
                <a:schemeClr val="dk1"/>
              </a:solidFill>
            </a:endParaRPr>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gbe90939359_0_536"/>
          <p:cNvSpPr txBox="1"/>
          <p:nvPr>
            <p:ph idx="1" type="body"/>
          </p:nvPr>
        </p:nvSpPr>
        <p:spPr>
          <a:xfrm>
            <a:off x="-68825" y="1781025"/>
            <a:ext cx="8939700" cy="522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SzPts val="2300"/>
              <a:buNone/>
            </a:pPr>
            <a:r>
              <a:t/>
            </a:r>
            <a:endParaRPr>
              <a:solidFill>
                <a:schemeClr val="dk1"/>
              </a:solidFill>
            </a:endParaRPr>
          </a:p>
          <a:p>
            <a:pPr indent="0" lvl="0" marL="457200" rtl="0" algn="l">
              <a:spcBef>
                <a:spcPts val="0"/>
              </a:spcBef>
              <a:spcAft>
                <a:spcPts val="0"/>
              </a:spcAft>
              <a:buSzPts val="2300"/>
              <a:buNone/>
            </a:pPr>
            <a:r>
              <a:rPr lang="en">
                <a:solidFill>
                  <a:schemeClr val="dk1"/>
                </a:solidFill>
              </a:rPr>
              <a:t>Monitor students working on station #5.  Use Step List as a guide. A grading rubric is to be used to evaluate students’ written response.</a:t>
            </a:r>
            <a:endParaRPr/>
          </a:p>
        </p:txBody>
      </p:sp>
      <p:sp>
        <p:nvSpPr>
          <p:cNvPr id="536" name="Google Shape;536;gbe90939359_0_536"/>
          <p:cNvSpPr txBox="1"/>
          <p:nvPr/>
        </p:nvSpPr>
        <p:spPr>
          <a:xfrm>
            <a:off x="1419350" y="43000"/>
            <a:ext cx="7730100" cy="1039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 </a:t>
            </a:r>
            <a:r>
              <a:rPr b="1" lang="en" sz="2800"/>
              <a:t>5</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Steps of SDF Placement</a:t>
            </a:r>
            <a:endParaRPr b="1"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Instructions to Faculty</a:t>
            </a:r>
            <a:endParaRPr b="1" i="0" sz="2800" u="none" cap="none" strike="noStrike">
              <a:solidFill>
                <a:srgbClr val="000000"/>
              </a:solidFill>
              <a:latin typeface="Arial"/>
              <a:ea typeface="Arial"/>
              <a:cs typeface="Arial"/>
              <a:sym typeface="Arial"/>
            </a:endParaRPr>
          </a:p>
        </p:txBody>
      </p:sp>
      <p:pic>
        <p:nvPicPr>
          <p:cNvPr id="537" name="Google Shape;537;gbe90939359_0_536"/>
          <p:cNvPicPr preferRelativeResize="0"/>
          <p:nvPr/>
        </p:nvPicPr>
        <p:blipFill>
          <a:blip r:embed="rId3">
            <a:alphaModFix/>
          </a:blip>
          <a:stretch>
            <a:fillRect/>
          </a:stretch>
        </p:blipFill>
        <p:spPr>
          <a:xfrm>
            <a:off x="71450" y="2761275"/>
            <a:ext cx="9143998" cy="25548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gbe90939359_0_541"/>
          <p:cNvSpPr txBox="1"/>
          <p:nvPr>
            <p:ph idx="1" type="body"/>
          </p:nvPr>
        </p:nvSpPr>
        <p:spPr>
          <a:xfrm>
            <a:off x="-129025" y="0"/>
            <a:ext cx="9344400" cy="5143500"/>
          </a:xfrm>
          <a:prstGeom prst="rect">
            <a:avLst/>
          </a:prstGeom>
          <a:noFill/>
          <a:ln>
            <a:noFill/>
          </a:ln>
        </p:spPr>
        <p:txBody>
          <a:bodyPr anchorCtr="0" anchor="ctr" bIns="0" lIns="0" spcFirstLastPara="1" rIns="0" wrap="square" tIns="0">
            <a:noAutofit/>
          </a:bodyPr>
          <a:lstStyle/>
          <a:p>
            <a:pPr indent="0" lvl="0" marL="457200" rtl="0" algn="l">
              <a:lnSpc>
                <a:spcPct val="100000"/>
              </a:lnSpc>
              <a:spcBef>
                <a:spcPts val="0"/>
              </a:spcBef>
              <a:spcAft>
                <a:spcPts val="0"/>
              </a:spcAft>
              <a:buSzPts val="2300"/>
              <a:buNone/>
            </a:pPr>
            <a:r>
              <a:rPr lang="en" sz="1400">
                <a:solidFill>
                  <a:srgbClr val="000000"/>
                </a:solidFill>
              </a:rPr>
              <a:t>Instructions to Faculty: Circle the score for each row that best aligns with student’s response, add up the </a:t>
            </a:r>
            <a:endParaRPr sz="1400">
              <a:solidFill>
                <a:srgbClr val="000000"/>
              </a:solidFill>
            </a:endParaRPr>
          </a:p>
          <a:p>
            <a:pPr indent="0" lvl="0" marL="457200" rtl="0" algn="l">
              <a:lnSpc>
                <a:spcPct val="100000"/>
              </a:lnSpc>
              <a:spcBef>
                <a:spcPts val="0"/>
              </a:spcBef>
              <a:spcAft>
                <a:spcPts val="0"/>
              </a:spcAft>
              <a:buSzPts val="2300"/>
              <a:buNone/>
            </a:pPr>
            <a:r>
              <a:rPr lang="en" sz="1400">
                <a:solidFill>
                  <a:srgbClr val="000000"/>
                </a:solidFill>
              </a:rPr>
              <a:t>points for each column, add all for the final score, and divide by total number of points possible. Pass=75%</a:t>
            </a:r>
            <a:endParaRPr sz="1400">
              <a:solidFill>
                <a:srgbClr val="000000"/>
              </a:solidFill>
            </a:endParaRPr>
          </a:p>
          <a:p>
            <a:pPr indent="0" lvl="0" marL="457200" rtl="0" algn="l">
              <a:lnSpc>
                <a:spcPct val="100000"/>
              </a:lnSpc>
              <a:spcBef>
                <a:spcPts val="0"/>
              </a:spcBef>
              <a:spcAft>
                <a:spcPts val="0"/>
              </a:spcAft>
              <a:buSzPts val="2300"/>
              <a:buNone/>
            </a:pPr>
            <a:r>
              <a:t/>
            </a:r>
            <a:endParaRPr sz="1400">
              <a:solidFill>
                <a:srgbClr val="000000"/>
              </a:solidFill>
            </a:endParaRPr>
          </a:p>
          <a:p>
            <a:pPr indent="0" lvl="0" marL="457200" rtl="0" algn="l">
              <a:lnSpc>
                <a:spcPct val="100000"/>
              </a:lnSpc>
              <a:spcBef>
                <a:spcPts val="0"/>
              </a:spcBef>
              <a:spcAft>
                <a:spcPts val="0"/>
              </a:spcAft>
              <a:buSzPts val="2300"/>
              <a:buNone/>
            </a:pPr>
            <a:r>
              <a:t/>
            </a:r>
            <a:endParaRPr sz="1400">
              <a:solidFill>
                <a:srgbClr val="000000"/>
              </a:solidFill>
            </a:endParaRPr>
          </a:p>
          <a:p>
            <a:pPr indent="0" lvl="0" marL="0" rtl="0" algn="l">
              <a:lnSpc>
                <a:spcPct val="100000"/>
              </a:lnSpc>
              <a:spcBef>
                <a:spcPts val="0"/>
              </a:spcBef>
              <a:spcAft>
                <a:spcPts val="0"/>
              </a:spcAft>
              <a:buSzPts val="2300"/>
              <a:buNone/>
            </a:pPr>
            <a:r>
              <a:t/>
            </a:r>
            <a:endParaRPr/>
          </a:p>
        </p:txBody>
      </p:sp>
      <p:sp>
        <p:nvSpPr>
          <p:cNvPr id="543" name="Google Shape;543;gbe90939359_0_541"/>
          <p:cNvSpPr txBox="1"/>
          <p:nvPr/>
        </p:nvSpPr>
        <p:spPr>
          <a:xfrm>
            <a:off x="1479550" y="335750"/>
            <a:ext cx="67392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5</a:t>
            </a:r>
            <a:r>
              <a:rPr b="1" i="0" lang="en" sz="2800" u="none" cap="none" strike="noStrike">
                <a:solidFill>
                  <a:srgbClr val="000000"/>
                </a:solidFill>
                <a:latin typeface="Arial"/>
                <a:ea typeface="Arial"/>
                <a:cs typeface="Arial"/>
                <a:sym typeface="Arial"/>
              </a:rPr>
              <a:t> - </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Steps of SDF Placement</a:t>
            </a:r>
            <a:endParaRPr b="1"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Grading Rubric</a:t>
            </a:r>
            <a:endParaRPr b="1" sz="2800"/>
          </a:p>
        </p:txBody>
      </p:sp>
      <p:pic>
        <p:nvPicPr>
          <p:cNvPr id="544" name="Google Shape;544;gbe90939359_0_541"/>
          <p:cNvPicPr preferRelativeResize="0"/>
          <p:nvPr/>
        </p:nvPicPr>
        <p:blipFill>
          <a:blip r:embed="rId3">
            <a:alphaModFix/>
          </a:blip>
          <a:stretch>
            <a:fillRect/>
          </a:stretch>
        </p:blipFill>
        <p:spPr>
          <a:xfrm>
            <a:off x="0" y="2486000"/>
            <a:ext cx="9144000" cy="26511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gbe90939359_0_546"/>
          <p:cNvSpPr txBox="1"/>
          <p:nvPr>
            <p:ph idx="1" type="body"/>
          </p:nvPr>
        </p:nvSpPr>
        <p:spPr>
          <a:xfrm>
            <a:off x="-137625" y="138625"/>
            <a:ext cx="8763300" cy="51435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2300"/>
              <a:buNone/>
            </a:pPr>
            <a:r>
              <a:t/>
            </a:r>
            <a:endParaRPr sz="2800">
              <a:solidFill>
                <a:srgbClr val="000000"/>
              </a:solidFill>
            </a:endParaRPr>
          </a:p>
          <a:p>
            <a:pPr indent="0" lvl="0" marL="0" rtl="0" algn="ctr">
              <a:lnSpc>
                <a:spcPct val="100000"/>
              </a:lnSpc>
              <a:spcBef>
                <a:spcPts val="0"/>
              </a:spcBef>
              <a:spcAft>
                <a:spcPts val="0"/>
              </a:spcAft>
              <a:buSzPts val="2300"/>
              <a:buNone/>
            </a:pPr>
            <a:r>
              <a:t/>
            </a:r>
            <a:endParaRPr sz="1800">
              <a:solidFill>
                <a:srgbClr val="000000"/>
              </a:solidFill>
            </a:endParaRPr>
          </a:p>
          <a:p>
            <a:pPr indent="0" lvl="0" marL="457200" rtl="0" algn="l">
              <a:lnSpc>
                <a:spcPct val="100000"/>
              </a:lnSpc>
              <a:spcBef>
                <a:spcPts val="0"/>
              </a:spcBef>
              <a:spcAft>
                <a:spcPts val="0"/>
              </a:spcAft>
              <a:buSzPts val="2300"/>
              <a:buNone/>
            </a:pPr>
            <a:r>
              <a:rPr lang="en" sz="2200">
                <a:solidFill>
                  <a:srgbClr val="000000"/>
                </a:solidFill>
              </a:rPr>
              <a:t>Carefully read the information presented for this station and then answer the one question presented at this station. Always be mindful that you will have 5 minutes to complete this station.</a:t>
            </a:r>
            <a:endParaRPr sz="2200">
              <a:solidFill>
                <a:srgbClr val="000000"/>
              </a:solidFill>
            </a:endParaRPr>
          </a:p>
          <a:p>
            <a:pPr indent="0" lvl="0" marL="0" rtl="0" algn="l">
              <a:lnSpc>
                <a:spcPct val="100000"/>
              </a:lnSpc>
              <a:spcBef>
                <a:spcPts val="0"/>
              </a:spcBef>
              <a:spcAft>
                <a:spcPts val="0"/>
              </a:spcAft>
              <a:buSzPts val="2300"/>
              <a:buNone/>
            </a:pPr>
            <a:r>
              <a:t/>
            </a:r>
            <a:endParaRPr sz="1800">
              <a:solidFill>
                <a:srgbClr val="000000"/>
              </a:solidFill>
            </a:endParaRPr>
          </a:p>
          <a:p>
            <a:pPr indent="0" lvl="0" marL="0" rtl="0" algn="l">
              <a:lnSpc>
                <a:spcPct val="100000"/>
              </a:lnSpc>
              <a:spcBef>
                <a:spcPts val="0"/>
              </a:spcBef>
              <a:spcAft>
                <a:spcPts val="0"/>
              </a:spcAft>
              <a:buSzPts val="2300"/>
              <a:buNone/>
            </a:pPr>
            <a:r>
              <a:rPr lang="en" sz="2400"/>
              <a:t> </a:t>
            </a:r>
            <a:r>
              <a:rPr lang="en"/>
              <a:t>	</a:t>
            </a:r>
            <a:r>
              <a:rPr lang="en" sz="2200"/>
              <a:t>Investigate and describe successful applications of SDF?</a:t>
            </a:r>
            <a:endParaRPr sz="2700"/>
          </a:p>
        </p:txBody>
      </p:sp>
      <p:sp>
        <p:nvSpPr>
          <p:cNvPr id="550" name="Google Shape;550;gbe90939359_0_546"/>
          <p:cNvSpPr txBox="1"/>
          <p:nvPr/>
        </p:nvSpPr>
        <p:spPr>
          <a:xfrm>
            <a:off x="1456400" y="335750"/>
            <a:ext cx="7687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 </a:t>
            </a:r>
            <a:r>
              <a:rPr b="1" lang="en" sz="2800"/>
              <a:t>6</a:t>
            </a:r>
            <a:r>
              <a:rPr b="1" i="0" lang="en" sz="2800" u="none" cap="none" strike="noStrike">
                <a:solidFill>
                  <a:srgbClr val="000000"/>
                </a:solidFill>
                <a:latin typeface="Arial"/>
                <a:ea typeface="Arial"/>
                <a:cs typeface="Arial"/>
                <a:sym typeface="Arial"/>
              </a:rPr>
              <a:t>-</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Assess Proper</a:t>
            </a:r>
            <a:r>
              <a:rPr b="1" lang="en" sz="2800">
                <a:solidFill>
                  <a:schemeClr val="dk1"/>
                </a:solidFill>
              </a:rPr>
              <a:t> SDF Placement</a:t>
            </a:r>
            <a:endParaRPr b="1" sz="2800">
              <a:solidFill>
                <a:schemeClr val="dk1"/>
              </a:solidFill>
            </a:endParaRPr>
          </a:p>
          <a:p>
            <a:pPr indent="0" lvl="0" marL="0" rtl="0" algn="l">
              <a:spcBef>
                <a:spcPts val="0"/>
              </a:spcBef>
              <a:spcAft>
                <a:spcPts val="0"/>
              </a:spcAft>
              <a:buClr>
                <a:schemeClr val="dk1"/>
              </a:buClr>
              <a:buSzPts val="2800"/>
              <a:buFont typeface="Arial"/>
              <a:buNone/>
            </a:pPr>
            <a:r>
              <a:rPr b="1" lang="en" sz="2800">
                <a:solidFill>
                  <a:schemeClr val="dk1"/>
                </a:solidFill>
              </a:rPr>
              <a:t>Instructions to the Students</a:t>
            </a:r>
            <a:endParaRPr b="1" sz="2800">
              <a:solidFill>
                <a:schemeClr val="dk1"/>
              </a:solidFill>
            </a:endParaRPr>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gbe90939359_0_556"/>
          <p:cNvSpPr txBox="1"/>
          <p:nvPr>
            <p:ph idx="1" type="body"/>
          </p:nvPr>
        </p:nvSpPr>
        <p:spPr>
          <a:xfrm>
            <a:off x="-129025" y="0"/>
            <a:ext cx="9344400" cy="5143500"/>
          </a:xfrm>
          <a:prstGeom prst="rect">
            <a:avLst/>
          </a:prstGeom>
          <a:noFill/>
          <a:ln>
            <a:noFill/>
          </a:ln>
        </p:spPr>
        <p:txBody>
          <a:bodyPr anchorCtr="0" anchor="ctr" bIns="0" lIns="0" spcFirstLastPara="1" rIns="0" wrap="square" tIns="0">
            <a:noAutofit/>
          </a:bodyPr>
          <a:lstStyle/>
          <a:p>
            <a:pPr indent="0" lvl="0" marL="457200" rtl="0" algn="l">
              <a:lnSpc>
                <a:spcPct val="100000"/>
              </a:lnSpc>
              <a:spcBef>
                <a:spcPts val="0"/>
              </a:spcBef>
              <a:spcAft>
                <a:spcPts val="0"/>
              </a:spcAft>
              <a:buSzPts val="2300"/>
              <a:buNone/>
            </a:pPr>
            <a:r>
              <a:rPr lang="en" sz="1400">
                <a:solidFill>
                  <a:srgbClr val="000000"/>
                </a:solidFill>
              </a:rPr>
              <a:t>Instructions to Faculty: Circle the score for each row that best aligns with student’s response, add up the </a:t>
            </a:r>
            <a:endParaRPr sz="1400">
              <a:solidFill>
                <a:srgbClr val="000000"/>
              </a:solidFill>
            </a:endParaRPr>
          </a:p>
          <a:p>
            <a:pPr indent="0" lvl="0" marL="457200" rtl="0" algn="l">
              <a:lnSpc>
                <a:spcPct val="100000"/>
              </a:lnSpc>
              <a:spcBef>
                <a:spcPts val="0"/>
              </a:spcBef>
              <a:spcAft>
                <a:spcPts val="0"/>
              </a:spcAft>
              <a:buSzPts val="2300"/>
              <a:buNone/>
            </a:pPr>
            <a:r>
              <a:rPr lang="en" sz="1400">
                <a:solidFill>
                  <a:srgbClr val="000000"/>
                </a:solidFill>
              </a:rPr>
              <a:t>points for each column, add all for the final score, and divide by total number of points possible. Pass=75%</a:t>
            </a:r>
            <a:endParaRPr sz="1400">
              <a:solidFill>
                <a:srgbClr val="000000"/>
              </a:solidFill>
            </a:endParaRPr>
          </a:p>
          <a:p>
            <a:pPr indent="0" lvl="0" marL="457200" rtl="0" algn="l">
              <a:lnSpc>
                <a:spcPct val="100000"/>
              </a:lnSpc>
              <a:spcBef>
                <a:spcPts val="0"/>
              </a:spcBef>
              <a:spcAft>
                <a:spcPts val="0"/>
              </a:spcAft>
              <a:buSzPts val="2300"/>
              <a:buNone/>
            </a:pPr>
            <a:r>
              <a:t/>
            </a:r>
            <a:endParaRPr sz="1400">
              <a:solidFill>
                <a:srgbClr val="000000"/>
              </a:solidFill>
            </a:endParaRPr>
          </a:p>
          <a:p>
            <a:pPr indent="0" lvl="0" marL="457200" rtl="0" algn="l">
              <a:lnSpc>
                <a:spcPct val="100000"/>
              </a:lnSpc>
              <a:spcBef>
                <a:spcPts val="0"/>
              </a:spcBef>
              <a:spcAft>
                <a:spcPts val="0"/>
              </a:spcAft>
              <a:buSzPts val="2300"/>
              <a:buNone/>
            </a:pPr>
            <a:r>
              <a:t/>
            </a:r>
            <a:endParaRPr sz="1400">
              <a:solidFill>
                <a:srgbClr val="000000"/>
              </a:solidFill>
            </a:endParaRPr>
          </a:p>
          <a:p>
            <a:pPr indent="0" lvl="0" marL="0" rtl="0" algn="l">
              <a:lnSpc>
                <a:spcPct val="100000"/>
              </a:lnSpc>
              <a:spcBef>
                <a:spcPts val="0"/>
              </a:spcBef>
              <a:spcAft>
                <a:spcPts val="0"/>
              </a:spcAft>
              <a:buSzPts val="2300"/>
              <a:buNone/>
            </a:pPr>
            <a:r>
              <a:t/>
            </a:r>
            <a:endParaRPr/>
          </a:p>
        </p:txBody>
      </p:sp>
      <p:sp>
        <p:nvSpPr>
          <p:cNvPr id="556" name="Google Shape;556;gbe90939359_0_556"/>
          <p:cNvSpPr txBox="1"/>
          <p:nvPr/>
        </p:nvSpPr>
        <p:spPr>
          <a:xfrm>
            <a:off x="1453750" y="335750"/>
            <a:ext cx="67650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6 </a:t>
            </a:r>
            <a:r>
              <a:rPr b="1" i="0" lang="en" sz="2800" u="none" cap="none" strike="noStrike">
                <a:solidFill>
                  <a:srgbClr val="000000"/>
                </a:solidFill>
                <a:latin typeface="Arial"/>
                <a:ea typeface="Arial"/>
                <a:cs typeface="Arial"/>
                <a:sym typeface="Arial"/>
              </a:rPr>
              <a:t>- </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Assess Proper</a:t>
            </a:r>
            <a:r>
              <a:rPr b="1" lang="en" sz="2800">
                <a:solidFill>
                  <a:schemeClr val="dk1"/>
                </a:solidFill>
              </a:rPr>
              <a:t> SDF Placement</a:t>
            </a:r>
            <a:endParaRPr b="1"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Grading Rubric</a:t>
            </a:r>
            <a:endParaRPr b="1" sz="2800"/>
          </a:p>
        </p:txBody>
      </p:sp>
      <p:pic>
        <p:nvPicPr>
          <p:cNvPr id="557" name="Google Shape;557;gbe90939359_0_556"/>
          <p:cNvPicPr preferRelativeResize="0"/>
          <p:nvPr/>
        </p:nvPicPr>
        <p:blipFill>
          <a:blip r:embed="rId3">
            <a:alphaModFix/>
          </a:blip>
          <a:stretch>
            <a:fillRect/>
          </a:stretch>
        </p:blipFill>
        <p:spPr>
          <a:xfrm>
            <a:off x="0" y="2425225"/>
            <a:ext cx="9143998" cy="27182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gbe90939359_0_561"/>
          <p:cNvSpPr txBox="1"/>
          <p:nvPr>
            <p:ph idx="1" type="body"/>
          </p:nvPr>
        </p:nvSpPr>
        <p:spPr>
          <a:xfrm>
            <a:off x="-166000" y="-103225"/>
            <a:ext cx="9309900" cy="51435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2300"/>
              <a:buNone/>
            </a:pPr>
            <a:r>
              <a:t/>
            </a:r>
            <a:endParaRPr sz="2800">
              <a:solidFill>
                <a:srgbClr val="000000"/>
              </a:solidFill>
            </a:endParaRPr>
          </a:p>
          <a:p>
            <a:pPr indent="0" lvl="0" marL="0" rtl="0" algn="ctr">
              <a:lnSpc>
                <a:spcPct val="100000"/>
              </a:lnSpc>
              <a:spcBef>
                <a:spcPts val="0"/>
              </a:spcBef>
              <a:spcAft>
                <a:spcPts val="0"/>
              </a:spcAft>
              <a:buSzPts val="2300"/>
              <a:buNone/>
            </a:pPr>
            <a:r>
              <a:t/>
            </a:r>
            <a:endParaRPr sz="2800">
              <a:solidFill>
                <a:srgbClr val="000000"/>
              </a:solidFill>
            </a:endParaRPr>
          </a:p>
          <a:p>
            <a:pPr indent="0" lvl="0" marL="0" rtl="0" algn="l">
              <a:lnSpc>
                <a:spcPct val="100000"/>
              </a:lnSpc>
              <a:spcBef>
                <a:spcPts val="0"/>
              </a:spcBef>
              <a:spcAft>
                <a:spcPts val="0"/>
              </a:spcAft>
              <a:buSzPts val="2300"/>
              <a:buNone/>
            </a:pPr>
            <a:r>
              <a:t/>
            </a:r>
            <a:endParaRPr sz="1900">
              <a:solidFill>
                <a:srgbClr val="000000"/>
              </a:solidFill>
            </a:endParaRPr>
          </a:p>
          <a:p>
            <a:pPr indent="0" lvl="0" marL="457200" rtl="0" algn="l">
              <a:spcBef>
                <a:spcPts val="0"/>
              </a:spcBef>
              <a:spcAft>
                <a:spcPts val="0"/>
              </a:spcAft>
              <a:buSzPts val="2300"/>
              <a:buNone/>
            </a:pPr>
            <a:r>
              <a:rPr lang="en">
                <a:solidFill>
                  <a:srgbClr val="000000"/>
                </a:solidFill>
              </a:rPr>
              <a:t>Carefully read the information presented for this station and then answer the one question presented at this station. Always be mindful that you will have 5 minutes to complete this station. </a:t>
            </a:r>
            <a:endParaRPr>
              <a:solidFill>
                <a:srgbClr val="000000"/>
              </a:solidFill>
            </a:endParaRPr>
          </a:p>
          <a:p>
            <a:pPr indent="0" lvl="0" marL="0" rtl="0" algn="l">
              <a:spcBef>
                <a:spcPts val="0"/>
              </a:spcBef>
              <a:spcAft>
                <a:spcPts val="0"/>
              </a:spcAft>
              <a:buClr>
                <a:schemeClr val="dk1"/>
              </a:buClr>
              <a:buSzPts val="1100"/>
              <a:buFont typeface="Arial"/>
              <a:buNone/>
            </a:pPr>
            <a:r>
              <a:rPr lang="en">
                <a:solidFill>
                  <a:srgbClr val="000000"/>
                </a:solidFill>
              </a:rPr>
              <a:t> </a:t>
            </a:r>
            <a:endParaRPr>
              <a:solidFill>
                <a:srgbClr val="000000"/>
              </a:solidFill>
            </a:endParaRPr>
          </a:p>
          <a:p>
            <a:pPr indent="0" lvl="0" marL="0" rtl="0" algn="ctr">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rPr lang="en"/>
              <a:t>      Explain the evaluation criteria of SDF at recare?</a:t>
            </a:r>
            <a:endParaRPr sz="2800"/>
          </a:p>
          <a:p>
            <a:pPr indent="0" lvl="0" marL="0" rtl="0" algn="l">
              <a:lnSpc>
                <a:spcPct val="100000"/>
              </a:lnSpc>
              <a:spcBef>
                <a:spcPts val="0"/>
              </a:spcBef>
              <a:spcAft>
                <a:spcPts val="0"/>
              </a:spcAft>
              <a:buSzPts val="2300"/>
              <a:buNone/>
            </a:pPr>
            <a:r>
              <a:t/>
            </a:r>
            <a:endParaRPr sz="2800"/>
          </a:p>
        </p:txBody>
      </p:sp>
      <p:sp>
        <p:nvSpPr>
          <p:cNvPr id="563" name="Google Shape;563;gbe90939359_0_561"/>
          <p:cNvSpPr txBox="1"/>
          <p:nvPr/>
        </p:nvSpPr>
        <p:spPr>
          <a:xfrm>
            <a:off x="1456400" y="335750"/>
            <a:ext cx="7687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 </a:t>
            </a:r>
            <a:r>
              <a:rPr b="1" lang="en" sz="2800"/>
              <a:t>7 </a:t>
            </a:r>
            <a:r>
              <a:rPr b="1" i="0" lang="en" sz="2800" u="none" cap="none" strike="noStrike">
                <a:solidFill>
                  <a:srgbClr val="000000"/>
                </a:solidFill>
                <a:latin typeface="Arial"/>
                <a:ea typeface="Arial"/>
                <a:cs typeface="Arial"/>
                <a:sym typeface="Arial"/>
              </a:rPr>
              <a:t>-</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Evaluating SDF at Recare </a:t>
            </a:r>
            <a:endParaRPr b="1" sz="2800">
              <a:solidFill>
                <a:schemeClr val="dk1"/>
              </a:solidFill>
            </a:endParaRPr>
          </a:p>
          <a:p>
            <a:pPr indent="0" lvl="0" marL="0" rtl="0" algn="l">
              <a:spcBef>
                <a:spcPts val="0"/>
              </a:spcBef>
              <a:spcAft>
                <a:spcPts val="0"/>
              </a:spcAft>
              <a:buClr>
                <a:schemeClr val="dk1"/>
              </a:buClr>
              <a:buSzPts val="2800"/>
              <a:buFont typeface="Arial"/>
              <a:buNone/>
            </a:pPr>
            <a:r>
              <a:rPr b="1" lang="en" sz="2800">
                <a:solidFill>
                  <a:schemeClr val="dk1"/>
                </a:solidFill>
              </a:rPr>
              <a:t>Instructions to the Students</a:t>
            </a:r>
            <a:endParaRPr b="1" sz="2800">
              <a:solidFill>
                <a:schemeClr val="dk1"/>
              </a:solidFill>
            </a:endParaRPr>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gbe90939359_0_571"/>
          <p:cNvSpPr txBox="1"/>
          <p:nvPr>
            <p:ph idx="1" type="body"/>
          </p:nvPr>
        </p:nvSpPr>
        <p:spPr>
          <a:xfrm>
            <a:off x="-137625" y="0"/>
            <a:ext cx="9353100" cy="5143500"/>
          </a:xfrm>
          <a:prstGeom prst="rect">
            <a:avLst/>
          </a:prstGeom>
          <a:noFill/>
          <a:ln>
            <a:noFill/>
          </a:ln>
        </p:spPr>
        <p:txBody>
          <a:bodyPr anchorCtr="0" anchor="ctr" bIns="0" lIns="0" spcFirstLastPara="1" rIns="0" wrap="square" tIns="0">
            <a:noAutofit/>
          </a:bodyPr>
          <a:lstStyle/>
          <a:p>
            <a:pPr indent="0" lvl="0" marL="457200" rtl="0" algn="l">
              <a:lnSpc>
                <a:spcPct val="100000"/>
              </a:lnSpc>
              <a:spcBef>
                <a:spcPts val="0"/>
              </a:spcBef>
              <a:spcAft>
                <a:spcPts val="0"/>
              </a:spcAft>
              <a:buSzPts val="2300"/>
              <a:buNone/>
            </a:pPr>
            <a:r>
              <a:rPr lang="en" sz="1400">
                <a:solidFill>
                  <a:srgbClr val="000000"/>
                </a:solidFill>
              </a:rPr>
              <a:t>Instructions to Faculty: Circle the score for each row that best aligns with student’s response, add up the </a:t>
            </a:r>
            <a:endParaRPr sz="1400">
              <a:solidFill>
                <a:srgbClr val="000000"/>
              </a:solidFill>
            </a:endParaRPr>
          </a:p>
          <a:p>
            <a:pPr indent="0" lvl="0" marL="457200" rtl="0" algn="l">
              <a:lnSpc>
                <a:spcPct val="100000"/>
              </a:lnSpc>
              <a:spcBef>
                <a:spcPts val="0"/>
              </a:spcBef>
              <a:spcAft>
                <a:spcPts val="0"/>
              </a:spcAft>
              <a:buSzPts val="2300"/>
              <a:buNone/>
            </a:pPr>
            <a:r>
              <a:rPr lang="en" sz="1400">
                <a:solidFill>
                  <a:srgbClr val="000000"/>
                </a:solidFill>
              </a:rPr>
              <a:t>points for each column, add all for the final score, and divide by total number of points possible. Pass=75%</a:t>
            </a:r>
            <a:endParaRPr sz="1400">
              <a:solidFill>
                <a:srgbClr val="000000"/>
              </a:solidFill>
            </a:endParaRPr>
          </a:p>
          <a:p>
            <a:pPr indent="0" lvl="0" marL="457200" rtl="0" algn="l">
              <a:lnSpc>
                <a:spcPct val="100000"/>
              </a:lnSpc>
              <a:spcBef>
                <a:spcPts val="0"/>
              </a:spcBef>
              <a:spcAft>
                <a:spcPts val="0"/>
              </a:spcAft>
              <a:buSzPts val="2300"/>
              <a:buNone/>
            </a:pPr>
            <a:r>
              <a:t/>
            </a:r>
            <a:endParaRPr sz="1400">
              <a:solidFill>
                <a:srgbClr val="000000"/>
              </a:solidFill>
            </a:endParaRPr>
          </a:p>
          <a:p>
            <a:pPr indent="0" lvl="0" marL="457200" rtl="0" algn="l">
              <a:lnSpc>
                <a:spcPct val="100000"/>
              </a:lnSpc>
              <a:spcBef>
                <a:spcPts val="0"/>
              </a:spcBef>
              <a:spcAft>
                <a:spcPts val="0"/>
              </a:spcAft>
              <a:buSzPts val="2300"/>
              <a:buNone/>
            </a:pPr>
            <a:r>
              <a:t/>
            </a:r>
            <a:endParaRPr sz="1400">
              <a:solidFill>
                <a:srgbClr val="000000"/>
              </a:solidFill>
            </a:endParaRPr>
          </a:p>
          <a:p>
            <a:pPr indent="0" lvl="0" marL="0" rtl="0" algn="l">
              <a:lnSpc>
                <a:spcPct val="100000"/>
              </a:lnSpc>
              <a:spcBef>
                <a:spcPts val="0"/>
              </a:spcBef>
              <a:spcAft>
                <a:spcPts val="0"/>
              </a:spcAft>
              <a:buSzPts val="2300"/>
              <a:buNone/>
            </a:pPr>
            <a:r>
              <a:t/>
            </a:r>
            <a:endParaRPr/>
          </a:p>
        </p:txBody>
      </p:sp>
      <p:sp>
        <p:nvSpPr>
          <p:cNvPr id="569" name="Google Shape;569;gbe90939359_0_571"/>
          <p:cNvSpPr txBox="1"/>
          <p:nvPr/>
        </p:nvSpPr>
        <p:spPr>
          <a:xfrm>
            <a:off x="1453750" y="335750"/>
            <a:ext cx="67650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7 </a:t>
            </a:r>
            <a:r>
              <a:rPr b="1" i="0" lang="en" sz="2800" u="none" cap="none" strike="noStrike">
                <a:solidFill>
                  <a:srgbClr val="000000"/>
                </a:solidFill>
                <a:latin typeface="Arial"/>
                <a:ea typeface="Arial"/>
                <a:cs typeface="Arial"/>
                <a:sym typeface="Arial"/>
              </a:rPr>
              <a:t>- </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Evaluating</a:t>
            </a:r>
            <a:r>
              <a:rPr b="1" lang="en" sz="2800">
                <a:solidFill>
                  <a:schemeClr val="dk1"/>
                </a:solidFill>
              </a:rPr>
              <a:t> SDF at Recare</a:t>
            </a:r>
            <a:endParaRPr b="1"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Grading Rubric</a:t>
            </a:r>
            <a:endParaRPr b="1" sz="2800"/>
          </a:p>
        </p:txBody>
      </p:sp>
      <p:pic>
        <p:nvPicPr>
          <p:cNvPr id="570" name="Google Shape;570;gbe90939359_0_571"/>
          <p:cNvPicPr preferRelativeResize="0"/>
          <p:nvPr/>
        </p:nvPicPr>
        <p:blipFill>
          <a:blip r:embed="rId3">
            <a:alphaModFix/>
          </a:blip>
          <a:stretch>
            <a:fillRect/>
          </a:stretch>
        </p:blipFill>
        <p:spPr>
          <a:xfrm>
            <a:off x="0" y="2477400"/>
            <a:ext cx="9144001" cy="26661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gbe90939359_0_576"/>
          <p:cNvSpPr txBox="1"/>
          <p:nvPr>
            <p:ph idx="1" type="body"/>
          </p:nvPr>
        </p:nvSpPr>
        <p:spPr>
          <a:xfrm>
            <a:off x="-146225" y="0"/>
            <a:ext cx="8785800" cy="51435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2300"/>
              <a:buNone/>
            </a:pPr>
            <a:r>
              <a:t/>
            </a:r>
            <a:endParaRPr sz="2800">
              <a:solidFill>
                <a:srgbClr val="000000"/>
              </a:solidFill>
            </a:endParaRPr>
          </a:p>
          <a:p>
            <a:pPr indent="0" lvl="0" marL="0" rtl="0" algn="ctr">
              <a:lnSpc>
                <a:spcPct val="100000"/>
              </a:lnSpc>
              <a:spcBef>
                <a:spcPts val="0"/>
              </a:spcBef>
              <a:spcAft>
                <a:spcPts val="0"/>
              </a:spcAft>
              <a:buSzPts val="2300"/>
              <a:buNone/>
            </a:pPr>
            <a:r>
              <a:t/>
            </a:r>
            <a:endParaRPr sz="2800">
              <a:solidFill>
                <a:srgbClr val="000000"/>
              </a:solidFill>
            </a:endParaRPr>
          </a:p>
          <a:p>
            <a:pPr indent="0" lvl="0" marL="457200" rtl="0" algn="l">
              <a:spcBef>
                <a:spcPts val="0"/>
              </a:spcBef>
              <a:spcAft>
                <a:spcPts val="0"/>
              </a:spcAft>
              <a:buSzPts val="2300"/>
              <a:buNone/>
            </a:pPr>
            <a:r>
              <a:rPr lang="en">
                <a:solidFill>
                  <a:srgbClr val="000000"/>
                </a:solidFill>
              </a:rPr>
              <a:t>Carefully read the information presented for this station and then answer the one question presented at this station. Always be mindful that you will have 5 minutes to complete this station. </a:t>
            </a:r>
            <a:endParaRPr>
              <a:solidFill>
                <a:srgbClr val="000000"/>
              </a:solidFill>
            </a:endParaRPr>
          </a:p>
          <a:p>
            <a:pPr indent="0" lvl="0" marL="0" rtl="0" algn="l">
              <a:lnSpc>
                <a:spcPct val="100000"/>
              </a:lnSpc>
              <a:spcBef>
                <a:spcPts val="0"/>
              </a:spcBef>
              <a:spcAft>
                <a:spcPts val="0"/>
              </a:spcAft>
              <a:buSzPts val="2300"/>
              <a:buNone/>
            </a:pPr>
            <a:r>
              <a:t/>
            </a:r>
            <a:endParaRPr sz="2800"/>
          </a:p>
          <a:p>
            <a:pPr indent="457200" lvl="0" marL="0" rtl="0" algn="l">
              <a:spcBef>
                <a:spcPts val="0"/>
              </a:spcBef>
              <a:spcAft>
                <a:spcPts val="0"/>
              </a:spcAft>
              <a:buClr>
                <a:schemeClr val="dk1"/>
              </a:buClr>
              <a:buSzPts val="1100"/>
              <a:buFont typeface="Arial"/>
              <a:buNone/>
            </a:pPr>
            <a:r>
              <a:rPr lang="en"/>
              <a:t>Present two different ways of behavior management on an</a:t>
            </a:r>
            <a:endParaRPr/>
          </a:p>
          <a:p>
            <a:pPr indent="457200" lvl="0" marL="0" rtl="0" algn="l">
              <a:spcBef>
                <a:spcPts val="0"/>
              </a:spcBef>
              <a:spcAft>
                <a:spcPts val="0"/>
              </a:spcAft>
              <a:buClr>
                <a:schemeClr val="dk1"/>
              </a:buClr>
              <a:buSzPts val="1100"/>
              <a:buFont typeface="Arial"/>
              <a:buNone/>
            </a:pPr>
            <a:r>
              <a:rPr lang="en"/>
              <a:t>anxious child.</a:t>
            </a:r>
            <a:endParaRPr sz="2800"/>
          </a:p>
        </p:txBody>
      </p:sp>
      <p:sp>
        <p:nvSpPr>
          <p:cNvPr id="576" name="Google Shape;576;gbe90939359_0_576"/>
          <p:cNvSpPr txBox="1"/>
          <p:nvPr/>
        </p:nvSpPr>
        <p:spPr>
          <a:xfrm>
            <a:off x="1456400" y="335750"/>
            <a:ext cx="7687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 </a:t>
            </a:r>
            <a:r>
              <a:rPr b="1" lang="en" sz="2800"/>
              <a:t>8 </a:t>
            </a:r>
            <a:r>
              <a:rPr b="1" i="0" lang="en" sz="2800" u="none" cap="none" strike="noStrike">
                <a:solidFill>
                  <a:srgbClr val="000000"/>
                </a:solidFill>
                <a:latin typeface="Arial"/>
                <a:ea typeface="Arial"/>
                <a:cs typeface="Arial"/>
                <a:sym typeface="Arial"/>
              </a:rPr>
              <a:t>-</a:t>
            </a:r>
            <a:endParaRPr b="1" i="0" sz="2800" u="none" cap="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2800"/>
              <a:buFont typeface="Arial"/>
              <a:buNone/>
            </a:pPr>
            <a:r>
              <a:rPr b="1" lang="en" sz="2800">
                <a:solidFill>
                  <a:schemeClr val="dk1"/>
                </a:solidFill>
              </a:rPr>
              <a:t>Behavior Management </a:t>
            </a:r>
            <a:endParaRPr b="1" sz="2800">
              <a:solidFill>
                <a:schemeClr val="dk1"/>
              </a:solidFill>
            </a:endParaRPr>
          </a:p>
          <a:p>
            <a:pPr indent="0" lvl="0" marL="0" rtl="0" algn="l">
              <a:spcBef>
                <a:spcPts val="0"/>
              </a:spcBef>
              <a:spcAft>
                <a:spcPts val="0"/>
              </a:spcAft>
              <a:buClr>
                <a:schemeClr val="dk1"/>
              </a:buClr>
              <a:buSzPts val="2800"/>
              <a:buFont typeface="Arial"/>
              <a:buNone/>
            </a:pPr>
            <a:r>
              <a:rPr b="1" lang="en" sz="2800">
                <a:solidFill>
                  <a:schemeClr val="dk1"/>
                </a:solidFill>
              </a:rPr>
              <a:t>Instructions to the Students</a:t>
            </a:r>
            <a:endParaRPr b="1" sz="2800">
              <a:solidFill>
                <a:schemeClr val="dk1"/>
              </a:solidFill>
            </a:endParaRPr>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gbe90939359_0_586"/>
          <p:cNvSpPr txBox="1"/>
          <p:nvPr>
            <p:ph idx="1" type="body"/>
          </p:nvPr>
        </p:nvSpPr>
        <p:spPr>
          <a:xfrm>
            <a:off x="-129025" y="0"/>
            <a:ext cx="9344400" cy="5143500"/>
          </a:xfrm>
          <a:prstGeom prst="rect">
            <a:avLst/>
          </a:prstGeom>
          <a:noFill/>
          <a:ln>
            <a:noFill/>
          </a:ln>
        </p:spPr>
        <p:txBody>
          <a:bodyPr anchorCtr="0" anchor="ctr" bIns="0" lIns="0" spcFirstLastPara="1" rIns="0" wrap="square" tIns="0">
            <a:noAutofit/>
          </a:bodyPr>
          <a:lstStyle/>
          <a:p>
            <a:pPr indent="0" lvl="0" marL="457200" rtl="0" algn="l">
              <a:lnSpc>
                <a:spcPct val="100000"/>
              </a:lnSpc>
              <a:spcBef>
                <a:spcPts val="0"/>
              </a:spcBef>
              <a:spcAft>
                <a:spcPts val="0"/>
              </a:spcAft>
              <a:buSzPts val="2300"/>
              <a:buNone/>
            </a:pPr>
            <a:r>
              <a:rPr lang="en" sz="1400">
                <a:solidFill>
                  <a:srgbClr val="000000"/>
                </a:solidFill>
              </a:rPr>
              <a:t>Instructions to Faculty: Circle the score for each row that best aligns with student’s response, add up the </a:t>
            </a:r>
            <a:endParaRPr sz="1400">
              <a:solidFill>
                <a:srgbClr val="000000"/>
              </a:solidFill>
            </a:endParaRPr>
          </a:p>
          <a:p>
            <a:pPr indent="0" lvl="0" marL="457200" rtl="0" algn="l">
              <a:lnSpc>
                <a:spcPct val="100000"/>
              </a:lnSpc>
              <a:spcBef>
                <a:spcPts val="0"/>
              </a:spcBef>
              <a:spcAft>
                <a:spcPts val="0"/>
              </a:spcAft>
              <a:buSzPts val="2300"/>
              <a:buNone/>
            </a:pPr>
            <a:r>
              <a:rPr lang="en" sz="1400">
                <a:solidFill>
                  <a:srgbClr val="000000"/>
                </a:solidFill>
              </a:rPr>
              <a:t>points for each column, add all for the final score, and divide by total number of points possible. Pass=75%</a:t>
            </a:r>
            <a:endParaRPr sz="1400">
              <a:solidFill>
                <a:srgbClr val="000000"/>
              </a:solidFill>
            </a:endParaRPr>
          </a:p>
          <a:p>
            <a:pPr indent="0" lvl="0" marL="457200" rtl="0" algn="l">
              <a:lnSpc>
                <a:spcPct val="100000"/>
              </a:lnSpc>
              <a:spcBef>
                <a:spcPts val="0"/>
              </a:spcBef>
              <a:spcAft>
                <a:spcPts val="0"/>
              </a:spcAft>
              <a:buSzPts val="2300"/>
              <a:buNone/>
            </a:pPr>
            <a:r>
              <a:t/>
            </a:r>
            <a:endParaRPr sz="1400">
              <a:solidFill>
                <a:srgbClr val="000000"/>
              </a:solidFill>
            </a:endParaRPr>
          </a:p>
          <a:p>
            <a:pPr indent="0" lvl="0" marL="457200" rtl="0" algn="l">
              <a:lnSpc>
                <a:spcPct val="100000"/>
              </a:lnSpc>
              <a:spcBef>
                <a:spcPts val="0"/>
              </a:spcBef>
              <a:spcAft>
                <a:spcPts val="0"/>
              </a:spcAft>
              <a:buSzPts val="2300"/>
              <a:buNone/>
            </a:pPr>
            <a:r>
              <a:t/>
            </a:r>
            <a:endParaRPr sz="1400">
              <a:solidFill>
                <a:srgbClr val="000000"/>
              </a:solidFill>
            </a:endParaRPr>
          </a:p>
          <a:p>
            <a:pPr indent="0" lvl="0" marL="0" rtl="0" algn="l">
              <a:lnSpc>
                <a:spcPct val="100000"/>
              </a:lnSpc>
              <a:spcBef>
                <a:spcPts val="0"/>
              </a:spcBef>
              <a:spcAft>
                <a:spcPts val="0"/>
              </a:spcAft>
              <a:buSzPts val="2300"/>
              <a:buNone/>
            </a:pPr>
            <a:r>
              <a:t/>
            </a:r>
            <a:endParaRPr/>
          </a:p>
        </p:txBody>
      </p:sp>
      <p:sp>
        <p:nvSpPr>
          <p:cNvPr id="582" name="Google Shape;582;gbe90939359_0_586"/>
          <p:cNvSpPr txBox="1"/>
          <p:nvPr/>
        </p:nvSpPr>
        <p:spPr>
          <a:xfrm>
            <a:off x="1453750" y="335750"/>
            <a:ext cx="67650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a:t>
            </a:r>
            <a:r>
              <a:rPr b="1" lang="en" sz="2800"/>
              <a:t>8 </a:t>
            </a:r>
            <a:r>
              <a:rPr b="1" i="0" lang="en" sz="2800" u="none" cap="none" strike="noStrike">
                <a:solidFill>
                  <a:srgbClr val="000000"/>
                </a:solidFill>
                <a:latin typeface="Arial"/>
                <a:ea typeface="Arial"/>
                <a:cs typeface="Arial"/>
                <a:sym typeface="Arial"/>
              </a:rPr>
              <a:t>- </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Behavior Management</a:t>
            </a:r>
            <a:endParaRPr b="1"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rPr b="1" lang="en" sz="2800">
                <a:solidFill>
                  <a:schemeClr val="dk1"/>
                </a:solidFill>
              </a:rPr>
              <a:t>Grading Rubric</a:t>
            </a:r>
            <a:endParaRPr b="1" sz="2800"/>
          </a:p>
        </p:txBody>
      </p:sp>
      <p:pic>
        <p:nvPicPr>
          <p:cNvPr id="583" name="Google Shape;583;gbe90939359_0_586"/>
          <p:cNvPicPr preferRelativeResize="0"/>
          <p:nvPr/>
        </p:nvPicPr>
        <p:blipFill>
          <a:blip r:embed="rId3">
            <a:alphaModFix/>
          </a:blip>
          <a:stretch>
            <a:fillRect/>
          </a:stretch>
        </p:blipFill>
        <p:spPr>
          <a:xfrm>
            <a:off x="0" y="2443000"/>
            <a:ext cx="9144001" cy="283007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70"/>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p>
            <a:pPr indent="-228600" lvl="0" marL="457200" rtl="0" algn="l">
              <a:lnSpc>
                <a:spcPct val="100000"/>
              </a:lnSpc>
              <a:spcBef>
                <a:spcPts val="500"/>
              </a:spcBef>
              <a:spcAft>
                <a:spcPts val="0"/>
              </a:spcAft>
              <a:buClr>
                <a:schemeClr val="dk1"/>
              </a:buClr>
              <a:buSzPts val="600"/>
              <a:buNone/>
            </a:pPr>
            <a:r>
              <a:t/>
            </a:r>
            <a:endParaRPr/>
          </a:p>
        </p:txBody>
      </p:sp>
      <p:sp>
        <p:nvSpPr>
          <p:cNvPr id="589" name="Google Shape;589;p70"/>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900"/>
              </a:spcBef>
              <a:spcAft>
                <a:spcPts val="0"/>
              </a:spcAft>
              <a:buClr>
                <a:schemeClr val="lt1"/>
              </a:buClr>
              <a:buSzPts val="2300"/>
              <a:buNone/>
            </a:pPr>
            <a:r>
              <a:rPr b="1" lang="en"/>
              <a:t>OSCE Evaluation: Examples </a:t>
            </a:r>
            <a:endParaRPr b="1"/>
          </a:p>
          <a:p>
            <a:pPr indent="-342900" lvl="0" marL="571500" rtl="0" algn="l">
              <a:lnSpc>
                <a:spcPct val="100000"/>
              </a:lnSpc>
              <a:spcBef>
                <a:spcPts val="900"/>
              </a:spcBef>
              <a:spcAft>
                <a:spcPts val="0"/>
              </a:spcAft>
              <a:buSzPts val="2300"/>
              <a:buFont typeface="Arial"/>
              <a:buChar char="•"/>
            </a:pPr>
            <a:r>
              <a:rPr lang="en"/>
              <a:t>Student Performance </a:t>
            </a:r>
            <a:endParaRPr/>
          </a:p>
          <a:p>
            <a:pPr indent="-342900" lvl="0" marL="571500" rtl="0" algn="l">
              <a:lnSpc>
                <a:spcPct val="100000"/>
              </a:lnSpc>
              <a:spcBef>
                <a:spcPts val="900"/>
              </a:spcBef>
              <a:spcAft>
                <a:spcPts val="0"/>
              </a:spcAft>
              <a:buSzPts val="2300"/>
              <a:buFont typeface="Arial"/>
              <a:buChar char="•"/>
            </a:pPr>
            <a:r>
              <a:rPr lang="en"/>
              <a:t>Class Performance  </a:t>
            </a:r>
            <a:endParaRPr/>
          </a:p>
          <a:p>
            <a:pPr indent="-342900" lvl="0" marL="571500" rtl="0" algn="l">
              <a:lnSpc>
                <a:spcPct val="100000"/>
              </a:lnSpc>
              <a:spcBef>
                <a:spcPts val="900"/>
              </a:spcBef>
              <a:spcAft>
                <a:spcPts val="0"/>
              </a:spcAft>
              <a:buSzPts val="2300"/>
              <a:buFont typeface="Arial"/>
              <a:buChar char="•"/>
            </a:pPr>
            <a:r>
              <a:rPr lang="en"/>
              <a:t>Curriculum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71"/>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p>
            <a:pPr indent="-228600" lvl="0" marL="457200" rtl="0" algn="l">
              <a:lnSpc>
                <a:spcPct val="100000"/>
              </a:lnSpc>
              <a:spcBef>
                <a:spcPts val="500"/>
              </a:spcBef>
              <a:spcAft>
                <a:spcPts val="0"/>
              </a:spcAft>
              <a:buClr>
                <a:schemeClr val="dk1"/>
              </a:buClr>
              <a:buSzPts val="600"/>
              <a:buNone/>
            </a:pPr>
            <a:r>
              <a:t/>
            </a:r>
            <a:endParaRPr/>
          </a:p>
        </p:txBody>
      </p:sp>
      <p:sp>
        <p:nvSpPr>
          <p:cNvPr id="595" name="Google Shape;595;p71"/>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500"/>
              </a:spcBef>
              <a:spcAft>
                <a:spcPts val="0"/>
              </a:spcAft>
              <a:buSzPts val="1400"/>
              <a:buNone/>
            </a:pPr>
            <a:r>
              <a:rPr lang="en" sz="2400"/>
              <a:t>OSCE Evaluation </a:t>
            </a:r>
            <a:endParaRPr/>
          </a:p>
        </p:txBody>
      </p:sp>
      <p:sp>
        <p:nvSpPr>
          <p:cNvPr id="596" name="Google Shape;596;p71"/>
          <p:cNvSpPr txBox="1"/>
          <p:nvPr>
            <p:ph idx="2" type="body"/>
          </p:nvPr>
        </p:nvSpPr>
        <p:spPr>
          <a:xfrm>
            <a:off x="267891" y="682226"/>
            <a:ext cx="8607900" cy="297600"/>
          </a:xfrm>
          <a:prstGeom prst="rect">
            <a:avLst/>
          </a:prstGeom>
          <a:noFill/>
          <a:ln>
            <a:noFill/>
          </a:ln>
        </p:spPr>
        <p:txBody>
          <a:bodyPr anchorCtr="0" anchor="t" bIns="0" lIns="0" spcFirstLastPara="1" rIns="0" wrap="square" tIns="0">
            <a:noAutofit/>
          </a:bodyPr>
          <a:lstStyle/>
          <a:p>
            <a:pPr indent="-228600" lvl="0" marL="457200" rtl="0" algn="ctr">
              <a:lnSpc>
                <a:spcPct val="100000"/>
              </a:lnSpc>
              <a:spcBef>
                <a:spcPts val="900"/>
              </a:spcBef>
              <a:spcAft>
                <a:spcPts val="0"/>
              </a:spcAft>
              <a:buSzPts val="1400"/>
              <a:buNone/>
            </a:pPr>
            <a:r>
              <a:rPr lang="en" sz="1800"/>
              <a:t>Student Performance </a:t>
            </a:r>
            <a:endParaRPr/>
          </a:p>
        </p:txBody>
      </p:sp>
      <p:pic>
        <p:nvPicPr>
          <p:cNvPr id="597" name="Google Shape;597;p71"/>
          <p:cNvPicPr preferRelativeResize="0"/>
          <p:nvPr/>
        </p:nvPicPr>
        <p:blipFill>
          <a:blip r:embed="rId3">
            <a:alphaModFix/>
          </a:blip>
          <a:stretch>
            <a:fillRect/>
          </a:stretch>
        </p:blipFill>
        <p:spPr>
          <a:xfrm>
            <a:off x="863600" y="938950"/>
            <a:ext cx="7873949" cy="411969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72"/>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p>
            <a:pPr indent="-228600" lvl="0" marL="457200" rtl="0" algn="l">
              <a:lnSpc>
                <a:spcPct val="100000"/>
              </a:lnSpc>
              <a:spcBef>
                <a:spcPts val="500"/>
              </a:spcBef>
              <a:spcAft>
                <a:spcPts val="0"/>
              </a:spcAft>
              <a:buClr>
                <a:schemeClr val="dk1"/>
              </a:buClr>
              <a:buSzPts val="600"/>
              <a:buNone/>
            </a:pPr>
            <a:r>
              <a:t/>
            </a:r>
            <a:endParaRPr/>
          </a:p>
        </p:txBody>
      </p:sp>
      <p:sp>
        <p:nvSpPr>
          <p:cNvPr id="603" name="Google Shape;603;p72"/>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500"/>
              </a:spcBef>
              <a:spcAft>
                <a:spcPts val="0"/>
              </a:spcAft>
              <a:buSzPts val="1400"/>
              <a:buNone/>
            </a:pPr>
            <a:r>
              <a:rPr lang="en" sz="2400"/>
              <a:t>OSCE Evaluation </a:t>
            </a:r>
            <a:endParaRPr/>
          </a:p>
        </p:txBody>
      </p:sp>
      <p:sp>
        <p:nvSpPr>
          <p:cNvPr id="604" name="Google Shape;604;p72"/>
          <p:cNvSpPr txBox="1"/>
          <p:nvPr>
            <p:ph idx="2" type="body"/>
          </p:nvPr>
        </p:nvSpPr>
        <p:spPr>
          <a:xfrm>
            <a:off x="267891" y="682226"/>
            <a:ext cx="8607900" cy="297600"/>
          </a:xfrm>
          <a:prstGeom prst="rect">
            <a:avLst/>
          </a:prstGeom>
          <a:noFill/>
          <a:ln>
            <a:noFill/>
          </a:ln>
        </p:spPr>
        <p:txBody>
          <a:bodyPr anchorCtr="0" anchor="t" bIns="0" lIns="0" spcFirstLastPara="1" rIns="0" wrap="square" tIns="0">
            <a:noAutofit/>
          </a:bodyPr>
          <a:lstStyle/>
          <a:p>
            <a:pPr indent="-228600" lvl="0" marL="457200" rtl="0" algn="ctr">
              <a:lnSpc>
                <a:spcPct val="100000"/>
              </a:lnSpc>
              <a:spcBef>
                <a:spcPts val="900"/>
              </a:spcBef>
              <a:spcAft>
                <a:spcPts val="0"/>
              </a:spcAft>
              <a:buSzPts val="1400"/>
              <a:buNone/>
            </a:pPr>
            <a:r>
              <a:rPr lang="en" sz="1800"/>
              <a:t>Class Performance </a:t>
            </a:r>
            <a:endParaRPr/>
          </a:p>
        </p:txBody>
      </p:sp>
      <p:graphicFrame>
        <p:nvGraphicFramePr>
          <p:cNvPr id="605" name="Google Shape;605;p72"/>
          <p:cNvGraphicFramePr/>
          <p:nvPr/>
        </p:nvGraphicFramePr>
        <p:xfrm>
          <a:off x="1048060" y="979790"/>
          <a:ext cx="3000000" cy="3000000"/>
        </p:xfrm>
        <a:graphic>
          <a:graphicData uri="http://schemas.openxmlformats.org/drawingml/2006/table">
            <a:tbl>
              <a:tblPr bandRow="1" firstCol="1" firstRow="1">
                <a:noFill/>
                <a:tableStyleId>{87138370-73F9-4C57-81EB-68768DC53C09}</a:tableStyleId>
              </a:tblPr>
              <a:tblGrid>
                <a:gridCol w="1876150"/>
                <a:gridCol w="1101675"/>
                <a:gridCol w="1220875"/>
                <a:gridCol w="1142275"/>
                <a:gridCol w="1041650"/>
                <a:gridCol w="1522725"/>
              </a:tblGrid>
              <a:tr h="677650">
                <a:tc gridSpan="6">
                  <a:txBody>
                    <a:bodyPr/>
                    <a:lstStyle/>
                    <a:p>
                      <a:pPr indent="0" lvl="0" marL="0" marR="0" rtl="0" algn="l">
                        <a:lnSpc>
                          <a:spcPct val="100000"/>
                        </a:lnSpc>
                        <a:spcBef>
                          <a:spcPts val="0"/>
                        </a:spcBef>
                        <a:spcAft>
                          <a:spcPts val="0"/>
                        </a:spcAft>
                        <a:buClr>
                          <a:srgbClr val="000000"/>
                        </a:buClr>
                        <a:buSzPts val="1000"/>
                        <a:buFont typeface="Arial"/>
                        <a:buNone/>
                      </a:pPr>
                      <a:r>
                        <a:rPr b="1" lang="en" sz="1000" u="none" cap="none" strike="noStrike"/>
                        <a:t>Class Assessment Directions: </a:t>
                      </a:r>
                      <a:endParaRPr sz="1400" u="none" cap="none" strike="noStrike"/>
                    </a:p>
                    <a:p>
                      <a:pPr indent="-342900" lvl="0" marL="342900" marR="0" rtl="0" algn="l">
                        <a:lnSpc>
                          <a:spcPct val="100000"/>
                        </a:lnSpc>
                        <a:spcBef>
                          <a:spcPts val="0"/>
                        </a:spcBef>
                        <a:spcAft>
                          <a:spcPts val="0"/>
                        </a:spcAft>
                        <a:buClr>
                          <a:srgbClr val="000000"/>
                        </a:buClr>
                        <a:buSzPts val="1000"/>
                        <a:buFont typeface="Noto Sans Symbols"/>
                        <a:buChar char="∙"/>
                      </a:pPr>
                      <a:r>
                        <a:rPr b="1" lang="en" sz="1000" u="none" cap="none" strike="noStrike"/>
                        <a:t>Record class average scores &amp; percentages. </a:t>
                      </a:r>
                      <a:endParaRPr sz="1400" u="none" cap="none" strike="noStrike"/>
                    </a:p>
                    <a:p>
                      <a:pPr indent="-342900" lvl="0" marL="342900" marR="0" rtl="0" algn="l">
                        <a:lnSpc>
                          <a:spcPct val="100000"/>
                        </a:lnSpc>
                        <a:spcBef>
                          <a:spcPts val="0"/>
                        </a:spcBef>
                        <a:spcAft>
                          <a:spcPts val="0"/>
                        </a:spcAft>
                        <a:buClr>
                          <a:srgbClr val="000000"/>
                        </a:buClr>
                        <a:buSzPts val="1000"/>
                        <a:buFont typeface="Noto Sans Symbols"/>
                        <a:buChar char="∙"/>
                      </a:pPr>
                      <a:r>
                        <a:rPr b="1" lang="en" sz="1000" u="none" cap="none" strike="noStrike"/>
                        <a:t>Record frequency of pass, failure, &amp; remediation rates.  </a:t>
                      </a:r>
                      <a:endParaRPr b="1" sz="1000" u="none" cap="none" strike="noStrike">
                        <a:latin typeface="Times New Roman"/>
                        <a:ea typeface="Times New Roman"/>
                        <a:cs typeface="Times New Roman"/>
                        <a:sym typeface="Times New Roman"/>
                      </a:endParaRPr>
                    </a:p>
                  </a:txBody>
                  <a:tcPr marT="0" marB="0" marR="41775" marL="41775"/>
                </a:tc>
                <a:tc hMerge="1"/>
                <a:tc hMerge="1"/>
                <a:tc hMerge="1"/>
                <a:tc hMerge="1"/>
                <a:tc hMerge="1"/>
              </a:tr>
              <a:tr h="541125">
                <a:tc>
                  <a:txBody>
                    <a:bodyPr/>
                    <a:lstStyle/>
                    <a:p>
                      <a:pPr indent="0" lvl="0" marL="0" marR="0" rtl="0" algn="l">
                        <a:lnSpc>
                          <a:spcPct val="200000"/>
                        </a:lnSpc>
                        <a:spcBef>
                          <a:spcPts val="0"/>
                        </a:spcBef>
                        <a:spcAft>
                          <a:spcPts val="0"/>
                        </a:spcAft>
                        <a:buClr>
                          <a:srgbClr val="000000"/>
                        </a:buClr>
                        <a:buSzPts val="1000"/>
                        <a:buFont typeface="Arial"/>
                        <a:buNone/>
                      </a:pPr>
                      <a:r>
                        <a:rPr b="1" lang="en" sz="1000" u="none" cap="none" strike="noStrike"/>
                        <a:t>Station</a:t>
                      </a:r>
                      <a:endParaRPr b="1" sz="1000" u="none" cap="none" strike="noStrike">
                        <a:latin typeface="Times New Roman"/>
                        <a:ea typeface="Times New Roman"/>
                        <a:cs typeface="Times New Roman"/>
                        <a:sym typeface="Times New Roman"/>
                      </a:endParaRPr>
                    </a:p>
                  </a:txBody>
                  <a:tcPr marT="0" marB="0" marR="41775" marL="41775">
                    <a:solidFill>
                      <a:srgbClr val="D8D8D8"/>
                    </a:solidFill>
                  </a:tcPr>
                </a:tc>
                <a:tc>
                  <a:txBody>
                    <a:bodyPr/>
                    <a:lstStyle/>
                    <a:p>
                      <a:pPr indent="0" lvl="0" marL="0" marR="0" rtl="0" algn="l">
                        <a:lnSpc>
                          <a:spcPct val="200000"/>
                        </a:lnSpc>
                        <a:spcBef>
                          <a:spcPts val="0"/>
                        </a:spcBef>
                        <a:spcAft>
                          <a:spcPts val="0"/>
                        </a:spcAft>
                        <a:buClr>
                          <a:srgbClr val="000000"/>
                        </a:buClr>
                        <a:buSzPts val="1000"/>
                        <a:buFont typeface="Arial"/>
                        <a:buNone/>
                      </a:pPr>
                      <a:r>
                        <a:rPr b="1" lang="en" sz="1000" u="none" cap="none" strike="noStrike"/>
                        <a:t>Average</a:t>
                      </a:r>
                      <a:endParaRPr b="1" sz="1000" u="none" cap="none" strike="noStrike">
                        <a:latin typeface="Times New Roman"/>
                        <a:ea typeface="Times New Roman"/>
                        <a:cs typeface="Times New Roman"/>
                        <a:sym typeface="Times New Roman"/>
                      </a:endParaRPr>
                    </a:p>
                  </a:txBody>
                  <a:tcPr marT="0" marB="0" marR="41775" marL="41775">
                    <a:solidFill>
                      <a:srgbClr val="D8D8D8"/>
                    </a:solidFill>
                  </a:tcPr>
                </a:tc>
                <a:tc>
                  <a:txBody>
                    <a:bodyPr/>
                    <a:lstStyle/>
                    <a:p>
                      <a:pPr indent="0" lvl="0" marL="0" marR="0" rtl="0" algn="l">
                        <a:lnSpc>
                          <a:spcPct val="200000"/>
                        </a:lnSpc>
                        <a:spcBef>
                          <a:spcPts val="0"/>
                        </a:spcBef>
                        <a:spcAft>
                          <a:spcPts val="0"/>
                        </a:spcAft>
                        <a:buClr>
                          <a:srgbClr val="000000"/>
                        </a:buClr>
                        <a:buSzPts val="1000"/>
                        <a:buFont typeface="Arial"/>
                        <a:buNone/>
                      </a:pPr>
                      <a:r>
                        <a:rPr b="1" lang="en" sz="1000" u="none" cap="none" strike="noStrike"/>
                        <a:t>Average %</a:t>
                      </a:r>
                      <a:endParaRPr b="1" sz="1000" u="none" cap="none" strike="noStrike">
                        <a:latin typeface="Times New Roman"/>
                        <a:ea typeface="Times New Roman"/>
                        <a:cs typeface="Times New Roman"/>
                        <a:sym typeface="Times New Roman"/>
                      </a:endParaRPr>
                    </a:p>
                  </a:txBody>
                  <a:tcPr marT="0" marB="0" marR="41775" marL="41775">
                    <a:solidFill>
                      <a:srgbClr val="D8D8D8"/>
                    </a:solidFill>
                  </a:tcPr>
                </a:tc>
                <a:tc>
                  <a:txBody>
                    <a:bodyPr/>
                    <a:lstStyle/>
                    <a:p>
                      <a:pPr indent="0" lvl="0" marL="0" marR="0" rtl="0" algn="l">
                        <a:lnSpc>
                          <a:spcPct val="200000"/>
                        </a:lnSpc>
                        <a:spcBef>
                          <a:spcPts val="0"/>
                        </a:spcBef>
                        <a:spcAft>
                          <a:spcPts val="0"/>
                        </a:spcAft>
                        <a:buClr>
                          <a:srgbClr val="000000"/>
                        </a:buClr>
                        <a:buSzPts val="1000"/>
                        <a:buFont typeface="Arial"/>
                        <a:buNone/>
                      </a:pPr>
                      <a:r>
                        <a:rPr b="1" lang="en" sz="1000" u="none" cap="none" strike="noStrike"/>
                        <a:t>Total Pass </a:t>
                      </a:r>
                      <a:endParaRPr b="1" sz="1000" u="none" cap="none" strike="noStrike">
                        <a:latin typeface="Times New Roman"/>
                        <a:ea typeface="Times New Roman"/>
                        <a:cs typeface="Times New Roman"/>
                        <a:sym typeface="Times New Roman"/>
                      </a:endParaRPr>
                    </a:p>
                  </a:txBody>
                  <a:tcPr marT="0" marB="0" marR="41775" marL="41775">
                    <a:solidFill>
                      <a:srgbClr val="D8D8D8"/>
                    </a:solidFill>
                  </a:tcPr>
                </a:tc>
                <a:tc>
                  <a:txBody>
                    <a:bodyPr/>
                    <a:lstStyle/>
                    <a:p>
                      <a:pPr indent="0" lvl="0" marL="0" marR="0" rtl="0" algn="l">
                        <a:lnSpc>
                          <a:spcPct val="200000"/>
                        </a:lnSpc>
                        <a:spcBef>
                          <a:spcPts val="0"/>
                        </a:spcBef>
                        <a:spcAft>
                          <a:spcPts val="0"/>
                        </a:spcAft>
                        <a:buClr>
                          <a:srgbClr val="000000"/>
                        </a:buClr>
                        <a:buSzPts val="1000"/>
                        <a:buFont typeface="Arial"/>
                        <a:buNone/>
                      </a:pPr>
                      <a:r>
                        <a:rPr b="1" lang="en" sz="1000" u="none" cap="none" strike="noStrike"/>
                        <a:t>Total Fail</a:t>
                      </a:r>
                      <a:endParaRPr b="1" sz="1000" u="none" cap="none" strike="noStrike">
                        <a:latin typeface="Times New Roman"/>
                        <a:ea typeface="Times New Roman"/>
                        <a:cs typeface="Times New Roman"/>
                        <a:sym typeface="Times New Roman"/>
                      </a:endParaRPr>
                    </a:p>
                  </a:txBody>
                  <a:tcPr marT="0" marB="0" marR="41775" marL="41775">
                    <a:solidFill>
                      <a:srgbClr val="D8D8D8"/>
                    </a:solidFill>
                  </a:tcPr>
                </a:tc>
                <a:tc>
                  <a:txBody>
                    <a:bodyPr/>
                    <a:lstStyle/>
                    <a:p>
                      <a:pPr indent="0" lvl="0" marL="0" marR="0" rtl="0" algn="l">
                        <a:lnSpc>
                          <a:spcPct val="200000"/>
                        </a:lnSpc>
                        <a:spcBef>
                          <a:spcPts val="0"/>
                        </a:spcBef>
                        <a:spcAft>
                          <a:spcPts val="0"/>
                        </a:spcAft>
                        <a:buClr>
                          <a:srgbClr val="000000"/>
                        </a:buClr>
                        <a:buSzPts val="1000"/>
                        <a:buFont typeface="Arial"/>
                        <a:buNone/>
                      </a:pPr>
                      <a:r>
                        <a:rPr b="1" lang="en" sz="1000" u="none" cap="none" strike="noStrike"/>
                        <a:t>Total Remediations</a:t>
                      </a:r>
                      <a:endParaRPr b="1" sz="1000" u="none" cap="none" strike="noStrike">
                        <a:latin typeface="Times New Roman"/>
                        <a:ea typeface="Times New Roman"/>
                        <a:cs typeface="Times New Roman"/>
                        <a:sym typeface="Times New Roman"/>
                      </a:endParaRPr>
                    </a:p>
                  </a:txBody>
                  <a:tcPr marT="0" marB="0" marR="41775" marL="41775">
                    <a:solidFill>
                      <a:srgbClr val="D8D8D8"/>
                    </a:solidFill>
                  </a:tcPr>
                </a:tc>
              </a:tr>
              <a:tr h="248175">
                <a:tc>
                  <a:txBody>
                    <a:bodyPr/>
                    <a:lstStyle/>
                    <a:p>
                      <a:pPr indent="0" lvl="0" marL="0" marR="0" rtl="0" algn="l">
                        <a:lnSpc>
                          <a:spcPct val="200000"/>
                        </a:lnSpc>
                        <a:spcBef>
                          <a:spcPts val="0"/>
                        </a:spcBef>
                        <a:spcAft>
                          <a:spcPts val="0"/>
                        </a:spcAft>
                        <a:buClr>
                          <a:srgbClr val="000000"/>
                        </a:buClr>
                        <a:buSzPts val="1000"/>
                        <a:buFont typeface="Arial"/>
                        <a:buNone/>
                      </a:pPr>
                      <a:r>
                        <a:rPr lang="en" sz="1000"/>
                        <a:t>Medical History</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_____/</a:t>
                      </a:r>
                      <a:r>
                        <a:rPr lang="en" sz="1000"/>
                        <a:t>5</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_____%</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r h="248175">
                <a:tc>
                  <a:txBody>
                    <a:bodyPr/>
                    <a:lstStyle/>
                    <a:p>
                      <a:pPr indent="0" lvl="0" marL="0" marR="0" rtl="0" algn="l">
                        <a:lnSpc>
                          <a:spcPct val="200000"/>
                        </a:lnSpc>
                        <a:spcBef>
                          <a:spcPts val="0"/>
                        </a:spcBef>
                        <a:spcAft>
                          <a:spcPts val="0"/>
                        </a:spcAft>
                        <a:buClr>
                          <a:srgbClr val="000000"/>
                        </a:buClr>
                        <a:buSzPts val="1000"/>
                        <a:buFont typeface="Arial"/>
                        <a:buNone/>
                      </a:pPr>
                      <a:r>
                        <a:rPr lang="en" sz="1000"/>
                        <a:t>Primary Dentition</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_____/</a:t>
                      </a:r>
                      <a:r>
                        <a:rPr lang="en" sz="1000"/>
                        <a:t>5</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_____%</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r h="248175">
                <a:tc>
                  <a:txBody>
                    <a:bodyPr/>
                    <a:lstStyle/>
                    <a:p>
                      <a:pPr indent="0" lvl="0" marL="0" marR="0" rtl="0" algn="l">
                        <a:lnSpc>
                          <a:spcPct val="200000"/>
                        </a:lnSpc>
                        <a:spcBef>
                          <a:spcPts val="0"/>
                        </a:spcBef>
                        <a:spcAft>
                          <a:spcPts val="0"/>
                        </a:spcAft>
                        <a:buClr>
                          <a:srgbClr val="000000"/>
                        </a:buClr>
                        <a:buSzPts val="1000"/>
                        <a:buFont typeface="Arial"/>
                        <a:buNone/>
                      </a:pPr>
                      <a:r>
                        <a:rPr lang="en" sz="1000"/>
                        <a:t>Contraindications</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_____/</a:t>
                      </a:r>
                      <a:r>
                        <a:rPr lang="en" sz="1000"/>
                        <a:t>5</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_____%</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r h="248175">
                <a:tc>
                  <a:txBody>
                    <a:bodyPr/>
                    <a:lstStyle/>
                    <a:p>
                      <a:pPr indent="0" lvl="0" marL="0" marR="0" rtl="0" algn="l">
                        <a:lnSpc>
                          <a:spcPct val="200000"/>
                        </a:lnSpc>
                        <a:spcBef>
                          <a:spcPts val="0"/>
                        </a:spcBef>
                        <a:spcAft>
                          <a:spcPts val="0"/>
                        </a:spcAft>
                        <a:buClr>
                          <a:srgbClr val="000000"/>
                        </a:buClr>
                        <a:buSzPts val="1000"/>
                        <a:buFont typeface="Arial"/>
                        <a:buNone/>
                      </a:pPr>
                      <a:r>
                        <a:rPr lang="en" sz="1000"/>
                        <a:t>Armamentarium</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_____/</a:t>
                      </a:r>
                      <a:r>
                        <a:rPr lang="en" sz="1000"/>
                        <a:t>5</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_____%</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r h="248175">
                <a:tc>
                  <a:txBody>
                    <a:bodyPr/>
                    <a:lstStyle/>
                    <a:p>
                      <a:pPr indent="0" lvl="0" marL="0" marR="0" rtl="0" algn="l">
                        <a:lnSpc>
                          <a:spcPct val="200000"/>
                        </a:lnSpc>
                        <a:spcBef>
                          <a:spcPts val="0"/>
                        </a:spcBef>
                        <a:spcAft>
                          <a:spcPts val="0"/>
                        </a:spcAft>
                        <a:buClr>
                          <a:srgbClr val="000000"/>
                        </a:buClr>
                        <a:buSzPts val="1000"/>
                        <a:buFont typeface="Arial"/>
                        <a:buNone/>
                      </a:pPr>
                      <a:r>
                        <a:rPr lang="en" sz="1000"/>
                        <a:t>Steps to SDF</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_____/</a:t>
                      </a:r>
                      <a:r>
                        <a:rPr lang="en" sz="1000"/>
                        <a:t>5</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_____%</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r h="1131700">
                <a:tc>
                  <a:txBody>
                    <a:bodyPr/>
                    <a:lstStyle/>
                    <a:p>
                      <a:pPr indent="0" lvl="0" marL="0" marR="0" rtl="0" algn="l">
                        <a:lnSpc>
                          <a:spcPct val="200000"/>
                        </a:lnSpc>
                        <a:spcBef>
                          <a:spcPts val="0"/>
                        </a:spcBef>
                        <a:spcAft>
                          <a:spcPts val="0"/>
                        </a:spcAft>
                        <a:buClr>
                          <a:srgbClr val="000000"/>
                        </a:buClr>
                        <a:buSzPts val="1000"/>
                        <a:buFont typeface="Arial"/>
                        <a:buNone/>
                      </a:pPr>
                      <a:r>
                        <a:rPr lang="en" sz="1000"/>
                        <a:t>Assess SDF</a:t>
                      </a:r>
                      <a:endParaRPr sz="1000"/>
                    </a:p>
                    <a:p>
                      <a:pPr indent="0" lvl="0" marL="0" marR="0" rtl="0" algn="l">
                        <a:lnSpc>
                          <a:spcPct val="200000"/>
                        </a:lnSpc>
                        <a:spcBef>
                          <a:spcPts val="0"/>
                        </a:spcBef>
                        <a:spcAft>
                          <a:spcPts val="0"/>
                        </a:spcAft>
                        <a:buClr>
                          <a:srgbClr val="000000"/>
                        </a:buClr>
                        <a:buSzPts val="1000"/>
                        <a:buFont typeface="Arial"/>
                        <a:buNone/>
                      </a:pPr>
                      <a:r>
                        <a:rPr lang="en" sz="1000"/>
                        <a:t>Evaluating SDF</a:t>
                      </a:r>
                      <a:endParaRPr sz="1000"/>
                    </a:p>
                    <a:p>
                      <a:pPr indent="0" lvl="0" marL="0" marR="0" rtl="0" algn="l">
                        <a:lnSpc>
                          <a:spcPct val="200000"/>
                        </a:lnSpc>
                        <a:spcBef>
                          <a:spcPts val="0"/>
                        </a:spcBef>
                        <a:spcAft>
                          <a:spcPts val="0"/>
                        </a:spcAft>
                        <a:buClr>
                          <a:srgbClr val="000000"/>
                        </a:buClr>
                        <a:buSzPts val="1000"/>
                        <a:buFont typeface="Arial"/>
                        <a:buNone/>
                      </a:pPr>
                      <a:r>
                        <a:rPr lang="en" sz="1000"/>
                        <a:t>Behavior Man</a:t>
                      </a:r>
                      <a:endParaRPr sz="1000"/>
                    </a:p>
                    <a:p>
                      <a:pPr indent="0" lvl="0" marL="0" marR="0" rtl="0" algn="l">
                        <a:lnSpc>
                          <a:spcPct val="200000"/>
                        </a:lnSpc>
                        <a:spcBef>
                          <a:spcPts val="0"/>
                        </a:spcBef>
                        <a:spcAft>
                          <a:spcPts val="0"/>
                        </a:spcAft>
                        <a:buClr>
                          <a:srgbClr val="000000"/>
                        </a:buClr>
                        <a:buSzPts val="1000"/>
                        <a:buFont typeface="Arial"/>
                        <a:buNone/>
                      </a:pPr>
                      <a:r>
                        <a:t/>
                      </a:r>
                      <a:endParaRPr sz="1000"/>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_____/</a:t>
                      </a:r>
                      <a:r>
                        <a:rPr lang="en" sz="1000"/>
                        <a:t>5</a:t>
                      </a:r>
                      <a:endParaRPr sz="1000" u="none" cap="none" strike="noStrike"/>
                    </a:p>
                    <a:p>
                      <a:pPr indent="0" lvl="0" marL="0" marR="0" rtl="0" algn="l">
                        <a:lnSpc>
                          <a:spcPct val="200000"/>
                        </a:lnSpc>
                        <a:spcBef>
                          <a:spcPts val="0"/>
                        </a:spcBef>
                        <a:spcAft>
                          <a:spcPts val="0"/>
                        </a:spcAft>
                        <a:buClr>
                          <a:srgbClr val="000000"/>
                        </a:buClr>
                        <a:buSzPts val="1000"/>
                        <a:buFont typeface="Arial"/>
                        <a:buNone/>
                      </a:pPr>
                      <a:r>
                        <a:rPr lang="en" sz="1000"/>
                        <a:t>_____/5</a:t>
                      </a:r>
                      <a:endParaRPr sz="1000"/>
                    </a:p>
                    <a:p>
                      <a:pPr indent="0" lvl="0" marL="0" marR="0" rtl="0" algn="l">
                        <a:lnSpc>
                          <a:spcPct val="200000"/>
                        </a:lnSpc>
                        <a:spcBef>
                          <a:spcPts val="0"/>
                        </a:spcBef>
                        <a:spcAft>
                          <a:spcPts val="0"/>
                        </a:spcAft>
                        <a:buClr>
                          <a:srgbClr val="000000"/>
                        </a:buClr>
                        <a:buSzPts val="1000"/>
                        <a:buFont typeface="Arial"/>
                        <a:buNone/>
                      </a:pPr>
                      <a:r>
                        <a:rPr lang="en" sz="1000"/>
                        <a:t>_____/5</a:t>
                      </a:r>
                      <a:endParaRPr sz="1000"/>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_____%</a:t>
                      </a:r>
                      <a:endParaRPr sz="1000" u="none" cap="none" strike="noStrike"/>
                    </a:p>
                    <a:p>
                      <a:pPr indent="0" lvl="0" marL="0" marR="0" rtl="0" algn="l">
                        <a:lnSpc>
                          <a:spcPct val="200000"/>
                        </a:lnSpc>
                        <a:spcBef>
                          <a:spcPts val="0"/>
                        </a:spcBef>
                        <a:spcAft>
                          <a:spcPts val="0"/>
                        </a:spcAft>
                        <a:buClr>
                          <a:srgbClr val="000000"/>
                        </a:buClr>
                        <a:buSzPts val="1000"/>
                        <a:buFont typeface="Arial"/>
                        <a:buNone/>
                      </a:pPr>
                      <a:r>
                        <a:rPr lang="en" sz="1000"/>
                        <a:t>_____%</a:t>
                      </a:r>
                      <a:endParaRPr sz="1000"/>
                    </a:p>
                    <a:p>
                      <a:pPr indent="0" lvl="0" marL="0" marR="0" rtl="0" algn="l">
                        <a:lnSpc>
                          <a:spcPct val="200000"/>
                        </a:lnSpc>
                        <a:spcBef>
                          <a:spcPts val="0"/>
                        </a:spcBef>
                        <a:spcAft>
                          <a:spcPts val="0"/>
                        </a:spcAft>
                        <a:buClr>
                          <a:srgbClr val="000000"/>
                        </a:buClr>
                        <a:buSzPts val="1000"/>
                        <a:buFont typeface="Arial"/>
                        <a:buNone/>
                      </a:pPr>
                      <a:r>
                        <a:rPr lang="en" sz="1000"/>
                        <a:t>_____%</a:t>
                      </a:r>
                      <a:endParaRPr sz="1000"/>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r h="248175">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OSCE Results:</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____/</a:t>
                      </a:r>
                      <a:r>
                        <a:rPr lang="en" sz="1000"/>
                        <a:t>40</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_____%</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r h="248175">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c>
                  <a:txBody>
                    <a:bodyPr/>
                    <a:lstStyle/>
                    <a:p>
                      <a:pPr indent="0" lvl="0" marL="0" marR="0" rtl="0" algn="l">
                        <a:lnSpc>
                          <a:spcPct val="200000"/>
                        </a:lnSpc>
                        <a:spcBef>
                          <a:spcPts val="0"/>
                        </a:spcBef>
                        <a:spcAft>
                          <a:spcPts val="0"/>
                        </a:spcAft>
                        <a:buClr>
                          <a:srgbClr val="000000"/>
                        </a:buClr>
                        <a:buSzPts val="1000"/>
                        <a:buFont typeface="Arial"/>
                        <a:buNone/>
                      </a:pPr>
                      <a:r>
                        <a:rPr lang="en" sz="1000" u="none" cap="none" strike="noStrike"/>
                        <a:t> </a:t>
                      </a:r>
                      <a:endParaRPr sz="1000" u="none" cap="none" strike="noStrike">
                        <a:latin typeface="Times New Roman"/>
                        <a:ea typeface="Times New Roman"/>
                        <a:cs typeface="Times New Roman"/>
                        <a:sym typeface="Times New Roman"/>
                      </a:endParaRPr>
                    </a:p>
                  </a:txBody>
                  <a:tcPr marT="0" marB="0" marR="41775" marL="41775"/>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73"/>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p>
            <a:pPr indent="-228600" lvl="0" marL="457200" rtl="0" algn="l">
              <a:lnSpc>
                <a:spcPct val="100000"/>
              </a:lnSpc>
              <a:spcBef>
                <a:spcPts val="500"/>
              </a:spcBef>
              <a:spcAft>
                <a:spcPts val="0"/>
              </a:spcAft>
              <a:buClr>
                <a:schemeClr val="dk1"/>
              </a:buClr>
              <a:buSzPts val="600"/>
              <a:buNone/>
            </a:pPr>
            <a:r>
              <a:t/>
            </a:r>
            <a:endParaRPr/>
          </a:p>
        </p:txBody>
      </p:sp>
      <p:sp>
        <p:nvSpPr>
          <p:cNvPr id="611" name="Google Shape;611;p73"/>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500"/>
              </a:spcBef>
              <a:spcAft>
                <a:spcPts val="0"/>
              </a:spcAft>
              <a:buSzPts val="1400"/>
              <a:buNone/>
            </a:pPr>
            <a:r>
              <a:rPr lang="en" sz="2400"/>
              <a:t>OSCE Evaluation </a:t>
            </a:r>
            <a:endParaRPr/>
          </a:p>
        </p:txBody>
      </p:sp>
      <p:sp>
        <p:nvSpPr>
          <p:cNvPr id="612" name="Google Shape;612;p73"/>
          <p:cNvSpPr txBox="1"/>
          <p:nvPr>
            <p:ph idx="2" type="body"/>
          </p:nvPr>
        </p:nvSpPr>
        <p:spPr>
          <a:xfrm>
            <a:off x="267891" y="682226"/>
            <a:ext cx="8607900" cy="297600"/>
          </a:xfrm>
          <a:prstGeom prst="rect">
            <a:avLst/>
          </a:prstGeom>
          <a:noFill/>
          <a:ln>
            <a:noFill/>
          </a:ln>
        </p:spPr>
        <p:txBody>
          <a:bodyPr anchorCtr="0" anchor="t" bIns="0" lIns="0" spcFirstLastPara="1" rIns="0" wrap="square" tIns="0">
            <a:noAutofit/>
          </a:bodyPr>
          <a:lstStyle/>
          <a:p>
            <a:pPr indent="-228600" lvl="0" marL="457200" rtl="0" algn="ctr">
              <a:lnSpc>
                <a:spcPct val="100000"/>
              </a:lnSpc>
              <a:spcBef>
                <a:spcPts val="900"/>
              </a:spcBef>
              <a:spcAft>
                <a:spcPts val="0"/>
              </a:spcAft>
              <a:buSzPts val="1400"/>
              <a:buNone/>
            </a:pPr>
            <a:r>
              <a:rPr b="1" lang="en" sz="1800"/>
              <a:t>Curriculum</a:t>
            </a:r>
            <a:endParaRPr/>
          </a:p>
        </p:txBody>
      </p:sp>
      <p:sp>
        <p:nvSpPr>
          <p:cNvPr id="613" name="Google Shape;613;p73"/>
          <p:cNvSpPr txBox="1"/>
          <p:nvPr>
            <p:ph idx="3" type="body"/>
          </p:nvPr>
        </p:nvSpPr>
        <p:spPr>
          <a:xfrm>
            <a:off x="0" y="1284050"/>
            <a:ext cx="8870100" cy="30108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900"/>
              </a:spcBef>
              <a:spcAft>
                <a:spcPts val="0"/>
              </a:spcAft>
              <a:buClr>
                <a:schemeClr val="dk1"/>
              </a:buClr>
              <a:buSzPts val="1400"/>
              <a:buNone/>
            </a:pPr>
            <a:r>
              <a:rPr b="1" lang="en" sz="1600"/>
              <a:t>Based on student performance</a:t>
            </a:r>
            <a:r>
              <a:rPr lang="en" sz="1600"/>
              <a:t>: </a:t>
            </a:r>
            <a:endParaRPr/>
          </a:p>
          <a:p>
            <a:pPr indent="-228600" lvl="0" marL="457200" rtl="0" algn="l">
              <a:lnSpc>
                <a:spcPct val="100000"/>
              </a:lnSpc>
              <a:spcBef>
                <a:spcPts val="900"/>
              </a:spcBef>
              <a:spcAft>
                <a:spcPts val="0"/>
              </a:spcAft>
              <a:buClr>
                <a:schemeClr val="dk1"/>
              </a:buClr>
              <a:buSzPts val="1400"/>
              <a:buNone/>
            </a:pPr>
            <a:r>
              <a:rPr lang="en" sz="1600"/>
              <a:t>Did the OSCE identify any curriculum strengths?</a:t>
            </a:r>
            <a:endParaRPr/>
          </a:p>
          <a:p>
            <a:pPr indent="-228600" lvl="0" marL="457200" rtl="0" algn="l">
              <a:lnSpc>
                <a:spcPct val="100000"/>
              </a:lnSpc>
              <a:spcBef>
                <a:spcPts val="900"/>
              </a:spcBef>
              <a:spcAft>
                <a:spcPts val="0"/>
              </a:spcAft>
              <a:buClr>
                <a:schemeClr val="dk1"/>
              </a:buClr>
              <a:buSzPts val="1400"/>
              <a:buNone/>
            </a:pPr>
            <a:r>
              <a:t/>
            </a:r>
            <a:endParaRPr sz="1600"/>
          </a:p>
          <a:p>
            <a:pPr indent="-228600" lvl="0" marL="457200" rtl="0" algn="l">
              <a:lnSpc>
                <a:spcPct val="100000"/>
              </a:lnSpc>
              <a:spcBef>
                <a:spcPts val="900"/>
              </a:spcBef>
              <a:spcAft>
                <a:spcPts val="0"/>
              </a:spcAft>
              <a:buClr>
                <a:schemeClr val="dk1"/>
              </a:buClr>
              <a:buSzPts val="1400"/>
              <a:buNone/>
            </a:pPr>
            <a:r>
              <a:rPr lang="en" sz="1600"/>
              <a:t>Did the OSCE identify any potential curriculum weaknesses? </a:t>
            </a:r>
            <a:endParaRPr/>
          </a:p>
          <a:p>
            <a:pPr indent="-228600" lvl="0" marL="457200" rtl="0" algn="l">
              <a:lnSpc>
                <a:spcPct val="100000"/>
              </a:lnSpc>
              <a:spcBef>
                <a:spcPts val="900"/>
              </a:spcBef>
              <a:spcAft>
                <a:spcPts val="0"/>
              </a:spcAft>
              <a:buClr>
                <a:schemeClr val="dk1"/>
              </a:buClr>
              <a:buSzPts val="1400"/>
              <a:buNone/>
            </a:pPr>
            <a:r>
              <a:t/>
            </a:r>
            <a:endParaRPr sz="1600"/>
          </a:p>
          <a:p>
            <a:pPr indent="-228600" lvl="0" marL="457200" rtl="0" algn="l">
              <a:lnSpc>
                <a:spcPct val="100000"/>
              </a:lnSpc>
              <a:spcBef>
                <a:spcPts val="900"/>
              </a:spcBef>
              <a:spcAft>
                <a:spcPts val="0"/>
              </a:spcAft>
              <a:buClr>
                <a:schemeClr val="dk1"/>
              </a:buClr>
              <a:buSzPts val="1400"/>
              <a:buNone/>
            </a:pPr>
            <a:r>
              <a:rPr lang="en" sz="1600"/>
              <a:t>Plans to modify curriculum based on OSCE results? </a:t>
            </a:r>
            <a:endParaRPr/>
          </a:p>
          <a:p>
            <a:pPr indent="-228600" lvl="0" marL="457200" rtl="0" algn="l">
              <a:lnSpc>
                <a:spcPct val="100000"/>
              </a:lnSpc>
              <a:spcBef>
                <a:spcPts val="900"/>
              </a:spcBef>
              <a:spcAft>
                <a:spcPts val="0"/>
              </a:spcAft>
              <a:buClr>
                <a:schemeClr val="dk1"/>
              </a:buClr>
              <a:buSzPts val="1400"/>
              <a:buNone/>
            </a:pPr>
            <a:r>
              <a:t/>
            </a:r>
            <a:endParaRPr sz="1600"/>
          </a:p>
          <a:p>
            <a:pPr indent="-228600" lvl="0" marL="457200" rtl="0" algn="l">
              <a:lnSpc>
                <a:spcPct val="100000"/>
              </a:lnSpc>
              <a:spcBef>
                <a:spcPts val="900"/>
              </a:spcBef>
              <a:spcAft>
                <a:spcPts val="0"/>
              </a:spcAft>
              <a:buClr>
                <a:schemeClr val="dk1"/>
              </a:buClr>
              <a:buSzPts val="1400"/>
              <a:buNone/>
            </a:pPr>
            <a:r>
              <a:t/>
            </a:r>
            <a:endParaRPr sz="16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Kantar Consulting Presentation Template (16_9)">
  <a:themeElements>
    <a:clrScheme name="Colgate">
      <a:dk1>
        <a:srgbClr val="000000"/>
      </a:dk1>
      <a:lt1>
        <a:srgbClr val="FFFFFF"/>
      </a:lt1>
      <a:dk2>
        <a:srgbClr val="000000"/>
      </a:dk2>
      <a:lt2>
        <a:srgbClr val="FFFFFF"/>
      </a:lt2>
      <a:accent1>
        <a:srgbClr val="E40000"/>
      </a:accent1>
      <a:accent2>
        <a:srgbClr val="D1020D"/>
      </a:accent2>
      <a:accent3>
        <a:srgbClr val="1099DD"/>
      </a:accent3>
      <a:accent4>
        <a:srgbClr val="9741BF"/>
      </a:accent4>
      <a:accent5>
        <a:srgbClr val="FFBC1C"/>
      </a:accent5>
      <a:accent6>
        <a:srgbClr val="2EC361"/>
      </a:accent6>
      <a:hlink>
        <a:srgbClr val="666666"/>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Diane Peterson</dc:creator>
</cp:coreProperties>
</file>