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6" r:id="rId2"/>
  </p:sldMasterIdLst>
  <p:notesMasterIdLst>
    <p:notesMasterId r:id="rId30"/>
  </p:notesMasterIdLst>
  <p:sldIdLst>
    <p:sldId id="256" r:id="rId3"/>
    <p:sldId id="287" r:id="rId4"/>
    <p:sldId id="258" r:id="rId5"/>
    <p:sldId id="280" r:id="rId6"/>
    <p:sldId id="259" r:id="rId7"/>
    <p:sldId id="281" r:id="rId8"/>
    <p:sldId id="261" r:id="rId9"/>
    <p:sldId id="275" r:id="rId10"/>
    <p:sldId id="276" r:id="rId11"/>
    <p:sldId id="277" r:id="rId12"/>
    <p:sldId id="278" r:id="rId13"/>
    <p:sldId id="279" r:id="rId14"/>
    <p:sldId id="263" r:id="rId15"/>
    <p:sldId id="282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83" r:id="rId26"/>
    <p:sldId id="284" r:id="rId27"/>
    <p:sldId id="285" r:id="rId28"/>
    <p:sldId id="286" r:id="rId29"/>
  </p:sldIdLst>
  <p:sldSz cx="9144000" cy="5143500" type="screen16x9"/>
  <p:notesSz cx="6858000" cy="9144000"/>
  <p:embeddedFontLst>
    <p:embeddedFont>
      <p:font typeface="Helvetica Neue" charset="0"/>
      <p:regular r:id="rId31"/>
      <p:bold r:id="rId32"/>
      <p:italic r:id="rId33"/>
      <p:boldItalic r:id="rId34"/>
    </p:embeddedFont>
    <p:embeddedFont>
      <p:font typeface="Helvetica Neue Light" charset="0"/>
      <p:regular r:id="rId35"/>
      <p:bold r:id="rId36"/>
      <p:italic r:id="rId37"/>
      <p:boldItalic r:id="rId38"/>
    </p:embeddedFont>
    <p:embeddedFont>
      <p:font typeface="Calibri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vkIRRMpxgtEr0yREjhPSN4y7E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customschemas.google.com/relationships/presentationmetadata" Target="meta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228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b03fd8937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gb03fd8937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4510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88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b03fd8937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b03fd8937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b03fd8937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gb03fd8937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b03fd8937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gb03fd8937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b03fd8937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gb03fd8937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b03fd8937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gb03fd8937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b03fd8937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gb03fd8937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03fd8937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gb03fd8937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b03fd8937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gb03fd8937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b03fd8937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gb03fd8937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b03fd8937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gb03fd8937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b03fd8937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gb03fd8937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8"/>
          <p:cNvPicPr preferRelativeResize="0"/>
          <p:nvPr/>
        </p:nvPicPr>
        <p:blipFill rotWithShape="1">
          <a:blip r:embed="rId2">
            <a:alphaModFix/>
          </a:blip>
          <a:srcRect l="1276" t="1917" r="1274" b="1685"/>
          <a:stretch/>
        </p:blipFill>
        <p:spPr>
          <a:xfrm>
            <a:off x="0" y="-1"/>
            <a:ext cx="914400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8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0032" y="-13058"/>
            <a:ext cx="9204063" cy="516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6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96" y="-13058"/>
            <a:ext cx="643560" cy="51484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6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37"/>
          <p:cNvPicPr preferRelativeResize="0"/>
          <p:nvPr/>
        </p:nvPicPr>
        <p:blipFill rotWithShape="1">
          <a:blip r:embed="rId2">
            <a:alphaModFix amt="71000"/>
          </a:blip>
          <a:srcRect t="7372" b="7"/>
          <a:stretch/>
        </p:blipFill>
        <p:spPr>
          <a:xfrm>
            <a:off x="0" y="9336"/>
            <a:ext cx="9144000" cy="5165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7"/>
          <p:cNvPicPr preferRelativeResize="0"/>
          <p:nvPr/>
        </p:nvPicPr>
        <p:blipFill rotWithShape="1">
          <a:blip r:embed="rId3">
            <a:alphaModFix/>
          </a:blip>
          <a:srcRect l="17012" b="47134"/>
          <a:stretch/>
        </p:blipFill>
        <p:spPr>
          <a:xfrm>
            <a:off x="-1" y="0"/>
            <a:ext cx="9143998" cy="516961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" name="Google Shape;29;p37" descr="A picture containing draw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196" y="-13058"/>
            <a:ext cx="643560" cy="5148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7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914129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" name="Google Shape;37;p38"/>
          <p:cNvPicPr preferRelativeResize="0"/>
          <p:nvPr/>
        </p:nvPicPr>
        <p:blipFill rotWithShape="1">
          <a:blip r:embed="rId2">
            <a:alphaModFix/>
          </a:blip>
          <a:srcRect r="43971"/>
          <a:stretch/>
        </p:blipFill>
        <p:spPr>
          <a:xfrm rot="10800000">
            <a:off x="4019552" y="6349"/>
            <a:ext cx="512174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8"/>
          <p:cNvPicPr preferRelativeResize="0"/>
          <p:nvPr/>
        </p:nvPicPr>
        <p:blipFill rotWithShape="1">
          <a:blip r:embed="rId3">
            <a:alphaModFix/>
          </a:blip>
          <a:srcRect l="17012" b="47134"/>
          <a:stretch/>
        </p:blipFill>
        <p:spPr>
          <a:xfrm>
            <a:off x="-1" y="0"/>
            <a:ext cx="9143998" cy="516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8" descr="A picture containing draw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196" y="-13058"/>
            <a:ext cx="643560" cy="5148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39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196" y="5993"/>
            <a:ext cx="643560" cy="5148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" name="Google Shape;48;p39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>
  <p:cSld name="Intestazione sezion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0"/>
          <p:cNvSpPr/>
          <p:nvPr/>
        </p:nvSpPr>
        <p:spPr>
          <a:xfrm>
            <a:off x="0" y="4704520"/>
            <a:ext cx="9144000" cy="4389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0"/>
          <p:cNvSpPr txBox="1"/>
          <p:nvPr/>
        </p:nvSpPr>
        <p:spPr>
          <a:xfrm>
            <a:off x="8627875" y="4800899"/>
            <a:ext cx="3258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900" b="0" i="1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3" name="Google Shape;53;p40"/>
          <p:cNvCxnSpPr/>
          <p:nvPr/>
        </p:nvCxnSpPr>
        <p:spPr>
          <a:xfrm>
            <a:off x="8627875" y="4800900"/>
            <a:ext cx="0" cy="246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4" name="Google Shape;54;p40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1782" y="4726292"/>
            <a:ext cx="813249" cy="40378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/>
          <p:nvPr/>
        </p:nvSpPr>
        <p:spPr>
          <a:xfrm>
            <a:off x="0" y="0"/>
            <a:ext cx="101700" cy="7365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0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/>
          <p:nvPr/>
        </p:nvSpPr>
        <p:spPr>
          <a:xfrm>
            <a:off x="0" y="4704520"/>
            <a:ext cx="9144000" cy="4389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41"/>
          <p:cNvPicPr preferRelativeResize="0"/>
          <p:nvPr/>
        </p:nvPicPr>
        <p:blipFill rotWithShape="1">
          <a:blip r:embed="rId2">
            <a:alphaModFix amt="28000"/>
          </a:blip>
          <a:srcRect t="14524" b="3412"/>
          <a:stretch/>
        </p:blipFill>
        <p:spPr>
          <a:xfrm rot="10800000" flipH="1">
            <a:off x="1" y="927807"/>
            <a:ext cx="9141292" cy="377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1"/>
          <p:cNvPicPr preferRelativeResize="0"/>
          <p:nvPr/>
        </p:nvPicPr>
        <p:blipFill rotWithShape="1">
          <a:blip r:embed="rId2">
            <a:alphaModFix/>
          </a:blip>
          <a:srcRect t="20649" b="38612"/>
          <a:stretch/>
        </p:blipFill>
        <p:spPr>
          <a:xfrm flipH="1">
            <a:off x="1" y="1"/>
            <a:ext cx="9141292" cy="209524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1"/>
          <p:cNvSpPr txBox="1"/>
          <p:nvPr/>
        </p:nvSpPr>
        <p:spPr>
          <a:xfrm>
            <a:off x="8627875" y="4800899"/>
            <a:ext cx="35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Helvetica Neue"/>
              <a:buNone/>
            </a:pPr>
            <a:fld id="{00000000-1234-1234-1234-123412341234}" type="slidenum">
              <a:rPr lang="en" sz="9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900" b="0" i="1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63" name="Google Shape;63;p41"/>
          <p:cNvCxnSpPr/>
          <p:nvPr/>
        </p:nvCxnSpPr>
        <p:spPr>
          <a:xfrm>
            <a:off x="8627875" y="4800899"/>
            <a:ext cx="0" cy="246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4" name="Google Shape;64;p41" descr="pasted-imag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781" y="4726291"/>
            <a:ext cx="813249" cy="40378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1"/>
          <p:cNvSpPr/>
          <p:nvPr/>
        </p:nvSpPr>
        <p:spPr>
          <a:xfrm>
            <a:off x="-1" y="0"/>
            <a:ext cx="101700" cy="7365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1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>
  <p:cSld name="Due contenuti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42"/>
          <p:cNvPicPr preferRelativeResize="0"/>
          <p:nvPr/>
        </p:nvPicPr>
        <p:blipFill rotWithShape="1">
          <a:blip r:embed="rId2">
            <a:alphaModFix amt="71000"/>
          </a:blip>
          <a:srcRect t="7372" b="7"/>
          <a:stretch/>
        </p:blipFill>
        <p:spPr>
          <a:xfrm>
            <a:off x="-1" y="-26417"/>
            <a:ext cx="9144000" cy="470451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2"/>
          <p:cNvSpPr/>
          <p:nvPr/>
        </p:nvSpPr>
        <p:spPr>
          <a:xfrm>
            <a:off x="0" y="4704520"/>
            <a:ext cx="9144000" cy="4389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2"/>
          <p:cNvSpPr txBox="1"/>
          <p:nvPr/>
        </p:nvSpPr>
        <p:spPr>
          <a:xfrm>
            <a:off x="8627875" y="4800899"/>
            <a:ext cx="35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Helvetica Neue"/>
              <a:buNone/>
            </a:pPr>
            <a:fld id="{00000000-1234-1234-1234-123412341234}" type="slidenum">
              <a:rPr lang="en" sz="9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900" b="0" i="1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72" name="Google Shape;72;p42"/>
          <p:cNvCxnSpPr/>
          <p:nvPr/>
        </p:nvCxnSpPr>
        <p:spPr>
          <a:xfrm>
            <a:off x="8627875" y="4800899"/>
            <a:ext cx="0" cy="246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3" name="Google Shape;73;p42" descr="pasted-imag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781" y="4726291"/>
            <a:ext cx="813249" cy="40378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2"/>
          <p:cNvSpPr/>
          <p:nvPr/>
        </p:nvSpPr>
        <p:spPr>
          <a:xfrm>
            <a:off x="-1" y="0"/>
            <a:ext cx="101700" cy="736500"/>
          </a:xfrm>
          <a:prstGeom prst="rect">
            <a:avLst/>
          </a:prstGeom>
          <a:solidFill>
            <a:srgbClr val="E116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ch left w - frame">
  <p:cSld name="1_Tech left w - fram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91412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3"/>
          <p:cNvSpPr/>
          <p:nvPr/>
        </p:nvSpPr>
        <p:spPr>
          <a:xfrm>
            <a:off x="8797120" y="1"/>
            <a:ext cx="3519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libri"/>
              <a:buNone/>
            </a:pPr>
            <a:fld id="{00000000-1234-1234-1234-123412341234}" type="slidenum">
              <a:rPr lang="en" sz="7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7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43"/>
          <p:cNvGrpSpPr/>
          <p:nvPr/>
        </p:nvGrpSpPr>
        <p:grpSpPr>
          <a:xfrm>
            <a:off x="2" y="4798881"/>
            <a:ext cx="9141300" cy="364669"/>
            <a:chOff x="0" y="4798880"/>
            <a:chExt cx="9141300" cy="364669"/>
          </a:xfrm>
        </p:grpSpPr>
        <p:sp>
          <p:nvSpPr>
            <p:cNvPr id="81" name="Google Shape;81;p43"/>
            <p:cNvSpPr/>
            <p:nvPr/>
          </p:nvSpPr>
          <p:spPr>
            <a:xfrm>
              <a:off x="0" y="4822449"/>
              <a:ext cx="9141300" cy="341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2" name="Google Shape;82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8828" y="4798880"/>
              <a:ext cx="740020" cy="3646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" name="Google Shape;83;p43"/>
          <p:cNvSpPr/>
          <p:nvPr/>
        </p:nvSpPr>
        <p:spPr>
          <a:xfrm>
            <a:off x="7347101" y="4843418"/>
            <a:ext cx="155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Confidential and Proprietary</a:t>
            </a:r>
            <a:endParaRPr sz="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3"/>
          <p:cNvSpPr txBox="1">
            <a:spLocks noGrp="1"/>
          </p:cNvSpPr>
          <p:nvPr>
            <p:ph type="title"/>
          </p:nvPr>
        </p:nvSpPr>
        <p:spPr>
          <a:xfrm>
            <a:off x="628650" y="3500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>
  <p:cSld name="Titolo e contenuto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91412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4"/>
          <p:cNvSpPr txBox="1"/>
          <p:nvPr/>
        </p:nvSpPr>
        <p:spPr>
          <a:xfrm>
            <a:off x="8627875" y="4800899"/>
            <a:ext cx="35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Helvetica Neue"/>
              <a:buNone/>
            </a:pPr>
            <a:fld id="{00000000-1234-1234-1234-123412341234}" type="slidenum">
              <a:rPr lang="en" sz="9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900" b="0" i="1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89" name="Google Shape;89;p44"/>
          <p:cNvCxnSpPr/>
          <p:nvPr/>
        </p:nvCxnSpPr>
        <p:spPr>
          <a:xfrm>
            <a:off x="8627875" y="4800899"/>
            <a:ext cx="0" cy="246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0" name="Google Shape;90;p44" descr="pasted-imag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781" y="4726291"/>
            <a:ext cx="813249" cy="403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3" name="Google Shape;93;p4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4" name="Google Shape;94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7" name="Google Shape;97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5" name="Google Shape;105;p4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6" name="Google Shape;116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1" name="Google Shape;121;p5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5" name="Google Shape;125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8" name="Google Shape;128;p5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6"/>
          <p:cNvSpPr txBox="1">
            <a:spLocks noGrp="1"/>
          </p:cNvSpPr>
          <p:nvPr>
            <p:ph type="sldNum" idx="12"/>
          </p:nvPr>
        </p:nvSpPr>
        <p:spPr>
          <a:xfrm>
            <a:off x="8561946" y="4902409"/>
            <a:ext cx="2487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575" tIns="34575" rIns="34575" bIns="3457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56"/>
          <p:cNvSpPr/>
          <p:nvPr/>
        </p:nvSpPr>
        <p:spPr>
          <a:xfrm>
            <a:off x="113" y="4749367"/>
            <a:ext cx="9144000" cy="3945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4575" tIns="34575" rIns="34575" bIns="34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5" name="Google Shape;135;p56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729" y="4749367"/>
            <a:ext cx="794745" cy="3946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56"/>
          <p:cNvCxnSpPr/>
          <p:nvPr/>
        </p:nvCxnSpPr>
        <p:spPr>
          <a:xfrm>
            <a:off x="179512" y="611730"/>
            <a:ext cx="85938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7"/>
          <p:cNvSpPr txBox="1">
            <a:spLocks noGrp="1"/>
          </p:cNvSpPr>
          <p:nvPr>
            <p:ph type="title"/>
          </p:nvPr>
        </p:nvSpPr>
        <p:spPr>
          <a:xfrm>
            <a:off x="209579" y="156288"/>
            <a:ext cx="87027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50" tIns="45650" rIns="45650" bIns="45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7"/>
          <p:cNvSpPr txBox="1">
            <a:spLocks noGrp="1"/>
          </p:cNvSpPr>
          <p:nvPr>
            <p:ph type="body" idx="1"/>
          </p:nvPr>
        </p:nvSpPr>
        <p:spPr>
          <a:xfrm>
            <a:off x="242596" y="900896"/>
            <a:ext cx="8643300" cy="3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5" tIns="45650" rIns="91325" bIns="45650" anchor="t" anchorCtr="0">
            <a:no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/>
            </a:lvl1pPr>
            <a:lvl2pPr marL="914400" lvl="1" indent="-3683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  <a:defRPr sz="2200"/>
            </a:lvl2pPr>
            <a:lvl3pPr marL="1371600" lvl="2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/>
            </a:lvl5pPr>
            <a:lvl6pPr marL="2743200" lvl="5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PP|REDFUSE Title and Content Slide">
  <p:cSld name="WPP|REDFUSE Title and Content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8"/>
          <p:cNvSpPr txBox="1">
            <a:spLocks noGrp="1"/>
          </p:cNvSpPr>
          <p:nvPr>
            <p:ph type="body" idx="1"/>
          </p:nvPr>
        </p:nvSpPr>
        <p:spPr>
          <a:xfrm>
            <a:off x="623700" y="1161000"/>
            <a:ext cx="5669700" cy="3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Arial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1500"/>
              <a:buChar char="•"/>
              <a:defRPr/>
            </a:lvl5pPr>
            <a:lvl6pPr marL="2743200" lvl="5" indent="-33655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6pPr>
            <a:lvl7pPr marL="3200400" lvl="6" indent="-33655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7pPr>
            <a:lvl8pPr marL="3657600" lvl="7" indent="-33655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8pPr>
            <a:lvl9pPr marL="4114800" lvl="8" indent="-33655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58"/>
          <p:cNvSpPr txBox="1">
            <a:spLocks noGrp="1"/>
          </p:cNvSpPr>
          <p:nvPr>
            <p:ph type="dt" idx="10"/>
          </p:nvPr>
        </p:nvSpPr>
        <p:spPr>
          <a:xfrm>
            <a:off x="4272935" y="4833000"/>
            <a:ext cx="5979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58"/>
          <p:cNvSpPr txBox="1">
            <a:spLocks noGrp="1"/>
          </p:cNvSpPr>
          <p:nvPr>
            <p:ph type="ftr" idx="11"/>
          </p:nvPr>
        </p:nvSpPr>
        <p:spPr>
          <a:xfrm>
            <a:off x="623700" y="4833000"/>
            <a:ext cx="33996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58"/>
          <p:cNvSpPr txBox="1">
            <a:spLocks noGrp="1"/>
          </p:cNvSpPr>
          <p:nvPr>
            <p:ph type="sldNum" idx="12"/>
          </p:nvPr>
        </p:nvSpPr>
        <p:spPr>
          <a:xfrm>
            <a:off x="8434798" y="4833000"/>
            <a:ext cx="2664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58"/>
          <p:cNvSpPr txBox="1">
            <a:spLocks noGrp="1"/>
          </p:cNvSpPr>
          <p:nvPr>
            <p:ph type="title"/>
          </p:nvPr>
        </p:nvSpPr>
        <p:spPr>
          <a:xfrm>
            <a:off x="623700" y="231142"/>
            <a:ext cx="5670000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  <a:defRPr b="0">
                <a:solidFill>
                  <a:srgbClr val="FF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6" name="Google Shape;146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43546" y="198965"/>
            <a:ext cx="1653254" cy="233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9"/>
          <p:cNvSpPr txBox="1">
            <a:spLocks noGrp="1"/>
          </p:cNvSpPr>
          <p:nvPr>
            <p:ph type="sldNum" idx="12"/>
          </p:nvPr>
        </p:nvSpPr>
        <p:spPr>
          <a:xfrm>
            <a:off x="8575702" y="4902403"/>
            <a:ext cx="221400" cy="2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25" tIns="23825" rIns="23825" bIns="2382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59"/>
          <p:cNvSpPr txBox="1"/>
          <p:nvPr/>
        </p:nvSpPr>
        <p:spPr>
          <a:xfrm>
            <a:off x="8709108" y="4869226"/>
            <a:ext cx="200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50" tIns="31850" rIns="31850" bIns="318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" name="Google Shape;150;p59"/>
          <p:cNvCxnSpPr/>
          <p:nvPr/>
        </p:nvCxnSpPr>
        <p:spPr>
          <a:xfrm>
            <a:off x="1796796" y="553410"/>
            <a:ext cx="70545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51" name="Google Shape;151;p59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38695" y="4653364"/>
            <a:ext cx="874014" cy="43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25347"/>
            <a:ext cx="9144001" cy="1118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91" y="-239829"/>
            <a:ext cx="1436109" cy="123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6320" y="4796953"/>
            <a:ext cx="697484" cy="227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9" descr="A picture containing drawing, tab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14520" y="-93061"/>
            <a:ext cx="9373042" cy="532961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9"/>
          <p:cNvSpPr txBox="1">
            <a:spLocks noGrp="1"/>
          </p:cNvSpPr>
          <p:nvPr>
            <p:ph type="ctrTitle"/>
          </p:nvPr>
        </p:nvSpPr>
        <p:spPr>
          <a:xfrm>
            <a:off x="2425900" y="406850"/>
            <a:ext cx="64257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5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 1">
  <p:cSld name="2_Blank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6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Google Shape;161;p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Google Shape;162;p60"/>
          <p:cNvPicPr preferRelativeResize="0"/>
          <p:nvPr/>
        </p:nvPicPr>
        <p:blipFill rotWithShape="1">
          <a:blip r:embed="rId2">
            <a:alphaModFix/>
          </a:blip>
          <a:srcRect l="960"/>
          <a:stretch/>
        </p:blipFill>
        <p:spPr>
          <a:xfrm>
            <a:off x="88179" y="0"/>
            <a:ext cx="905581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392" y="0"/>
            <a:ext cx="1606657" cy="128693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0"/>
          <p:cNvSpPr txBox="1">
            <a:spLocks noGrp="1"/>
          </p:cNvSpPr>
          <p:nvPr>
            <p:ph type="ctrTitle"/>
          </p:nvPr>
        </p:nvSpPr>
        <p:spPr>
          <a:xfrm>
            <a:off x="2425900" y="406850"/>
            <a:ext cx="64257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6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6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6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0" name="Google Shape;170;p6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7554" y="-60668"/>
            <a:ext cx="9259105" cy="526483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1"/>
          <p:cNvSpPr txBox="1">
            <a:spLocks noGrp="1"/>
          </p:cNvSpPr>
          <p:nvPr>
            <p:ph type="ctrTitle"/>
          </p:nvPr>
        </p:nvSpPr>
        <p:spPr>
          <a:xfrm>
            <a:off x="2425900" y="406850"/>
            <a:ext cx="64257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6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Char char="■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Title Slide 1 (White)">
  <p:cSld name="9_Title Slide 1 (White)"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None/>
              <a:defRPr sz="2300">
                <a:solidFill>
                  <a:schemeClr val="accent2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10"/>
          <p:cNvSpPr/>
          <p:nvPr/>
        </p:nvSpPr>
        <p:spPr>
          <a:xfrm rot="-2700000">
            <a:off x="9231941" y="739153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"/>
          <p:cNvSpPr/>
          <p:nvPr/>
        </p:nvSpPr>
        <p:spPr>
          <a:xfrm rot="-2700000">
            <a:off x="4716357" y="5249656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 rot="-2700000">
            <a:off x="-1487413" y="-5969760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0"/>
          <p:cNvSpPr/>
          <p:nvPr/>
        </p:nvSpPr>
        <p:spPr>
          <a:xfrm rot="-2700000">
            <a:off x="-6002997" y="-1459257"/>
            <a:ext cx="5909574" cy="5909574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 1 (White)">
  <p:cSld name="2_Title Slide 1 (White)"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1"/>
          <p:cNvPicPr preferRelativeResize="0"/>
          <p:nvPr/>
        </p:nvPicPr>
        <p:blipFill rotWithShape="1">
          <a:blip r:embed="rId2">
            <a:alphaModFix/>
          </a:blip>
          <a:srcRect t="128" b="129"/>
          <a:stretch/>
        </p:blipFill>
        <p:spPr>
          <a:xfrm>
            <a:off x="785512" y="790575"/>
            <a:ext cx="3562349" cy="35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>
            <a:spLocks noGrp="1"/>
          </p:cNvSpPr>
          <p:nvPr>
            <p:ph type="pic" idx="2"/>
          </p:nvPr>
        </p:nvSpPr>
        <p:spPr>
          <a:xfrm>
            <a:off x="2698797" y="-1135653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11"/>
          <p:cNvSpPr>
            <a:spLocks noGrp="1"/>
          </p:cNvSpPr>
          <p:nvPr>
            <p:ph type="pic" idx="3"/>
          </p:nvPr>
        </p:nvSpPr>
        <p:spPr>
          <a:xfrm>
            <a:off x="4639958" y="785022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11"/>
          <p:cNvSpPr>
            <a:spLocks noGrp="1"/>
          </p:cNvSpPr>
          <p:nvPr>
            <p:ph type="pic" idx="4"/>
          </p:nvPr>
        </p:nvSpPr>
        <p:spPr>
          <a:xfrm>
            <a:off x="6542197" y="2712814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11"/>
          <p:cNvSpPr>
            <a:spLocks noGrp="1"/>
          </p:cNvSpPr>
          <p:nvPr>
            <p:ph type="pic" idx="5"/>
          </p:nvPr>
        </p:nvSpPr>
        <p:spPr>
          <a:xfrm>
            <a:off x="4640555" y="-3063445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11"/>
          <p:cNvSpPr>
            <a:spLocks noGrp="1"/>
          </p:cNvSpPr>
          <p:nvPr>
            <p:ph type="pic" idx="6"/>
          </p:nvPr>
        </p:nvSpPr>
        <p:spPr>
          <a:xfrm>
            <a:off x="6581716" y="-1142770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11"/>
          <p:cNvSpPr>
            <a:spLocks noGrp="1"/>
          </p:cNvSpPr>
          <p:nvPr>
            <p:ph type="pic" idx="7"/>
          </p:nvPr>
        </p:nvSpPr>
        <p:spPr>
          <a:xfrm>
            <a:off x="8483955" y="785022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11"/>
          <p:cNvSpPr>
            <a:spLocks noGrp="1"/>
          </p:cNvSpPr>
          <p:nvPr>
            <p:ph type="pic" idx="8"/>
          </p:nvPr>
        </p:nvSpPr>
        <p:spPr>
          <a:xfrm>
            <a:off x="-1140708" y="-1137823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11"/>
          <p:cNvSpPr>
            <a:spLocks noGrp="1"/>
          </p:cNvSpPr>
          <p:nvPr>
            <p:ph type="pic" idx="9"/>
          </p:nvPr>
        </p:nvSpPr>
        <p:spPr>
          <a:xfrm>
            <a:off x="2696509" y="2709079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11"/>
          <p:cNvSpPr>
            <a:spLocks noGrp="1"/>
          </p:cNvSpPr>
          <p:nvPr>
            <p:ph type="pic" idx="13"/>
          </p:nvPr>
        </p:nvSpPr>
        <p:spPr>
          <a:xfrm>
            <a:off x="4598749" y="4636871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11"/>
          <p:cNvSpPr>
            <a:spLocks noGrp="1"/>
          </p:cNvSpPr>
          <p:nvPr>
            <p:ph type="pic" idx="14"/>
          </p:nvPr>
        </p:nvSpPr>
        <p:spPr>
          <a:xfrm>
            <a:off x="812401" y="-3064754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11"/>
          <p:cNvSpPr>
            <a:spLocks noGrp="1"/>
          </p:cNvSpPr>
          <p:nvPr>
            <p:ph type="pic" idx="15"/>
          </p:nvPr>
        </p:nvSpPr>
        <p:spPr>
          <a:xfrm>
            <a:off x="-1169536" y="2714412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11"/>
          <p:cNvSpPr>
            <a:spLocks noGrp="1"/>
          </p:cNvSpPr>
          <p:nvPr>
            <p:ph type="pic" idx="16"/>
          </p:nvPr>
        </p:nvSpPr>
        <p:spPr>
          <a:xfrm>
            <a:off x="771625" y="4635087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8" name="Google Shape;198;p11"/>
          <p:cNvSpPr>
            <a:spLocks noGrp="1"/>
          </p:cNvSpPr>
          <p:nvPr>
            <p:ph type="pic" idx="17"/>
          </p:nvPr>
        </p:nvSpPr>
        <p:spPr>
          <a:xfrm>
            <a:off x="-3055931" y="785311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"/>
          <p:cNvSpPr txBox="1">
            <a:spLocks noGrp="1"/>
          </p:cNvSpPr>
          <p:nvPr>
            <p:ph type="sldNum" idx="12"/>
          </p:nvPr>
        </p:nvSpPr>
        <p:spPr>
          <a:xfrm>
            <a:off x="8575702" y="4902403"/>
            <a:ext cx="221400" cy="2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25" tIns="23825" rIns="23825" bIns="238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12"/>
          <p:cNvSpPr txBox="1"/>
          <p:nvPr/>
        </p:nvSpPr>
        <p:spPr>
          <a:xfrm>
            <a:off x="8709108" y="4869226"/>
            <a:ext cx="200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50" tIns="31850" rIns="31850" bIns="318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p12"/>
          <p:cNvCxnSpPr/>
          <p:nvPr/>
        </p:nvCxnSpPr>
        <p:spPr>
          <a:xfrm>
            <a:off x="1796796" y="553410"/>
            <a:ext cx="70545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03" name="Google Shape;203;p12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38695" y="4653364"/>
            <a:ext cx="874014" cy="43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25347"/>
            <a:ext cx="9144001" cy="1118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91" y="-239829"/>
            <a:ext cx="1436109" cy="123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6320" y="4796953"/>
            <a:ext cx="697484" cy="227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2" descr="A picture containing drawing, tab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14520" y="-93061"/>
            <a:ext cx="9373042" cy="532961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 txBox="1">
            <a:spLocks noGrp="1"/>
          </p:cNvSpPr>
          <p:nvPr>
            <p:ph type="ctrTitle"/>
          </p:nvPr>
        </p:nvSpPr>
        <p:spPr>
          <a:xfrm>
            <a:off x="2425900" y="406850"/>
            <a:ext cx="64257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1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▪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▪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4" name="Google Shape;214;p1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7554" y="-60668"/>
            <a:ext cx="9259105" cy="526483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3"/>
          <p:cNvSpPr txBox="1">
            <a:spLocks noGrp="1"/>
          </p:cNvSpPr>
          <p:nvPr>
            <p:ph type="ctrTitle"/>
          </p:nvPr>
        </p:nvSpPr>
        <p:spPr>
          <a:xfrm>
            <a:off x="2425900" y="406850"/>
            <a:ext cx="64257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▪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▪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 1">
  <p:cSld name="2_Blank_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" name="Google Shape;220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1" name="Google Shape;221;p14"/>
          <p:cNvPicPr preferRelativeResize="0"/>
          <p:nvPr/>
        </p:nvPicPr>
        <p:blipFill rotWithShape="1">
          <a:blip r:embed="rId2">
            <a:alphaModFix/>
          </a:blip>
          <a:srcRect l="960"/>
          <a:stretch/>
        </p:blipFill>
        <p:spPr>
          <a:xfrm>
            <a:off x="88179" y="0"/>
            <a:ext cx="905581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392" y="0"/>
            <a:ext cx="1606657" cy="1286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15"/>
          <p:cNvSpPr txBox="1">
            <a:spLocks noGrp="1"/>
          </p:cNvSpPr>
          <p:nvPr>
            <p:ph type="title"/>
          </p:nvPr>
        </p:nvSpPr>
        <p:spPr>
          <a:xfrm>
            <a:off x="269999" y="323038"/>
            <a:ext cx="86001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5"/>
          <p:cNvSpPr txBox="1">
            <a:spLocks noGrp="1"/>
          </p:cNvSpPr>
          <p:nvPr>
            <p:ph type="body" idx="2"/>
          </p:nvPr>
        </p:nvSpPr>
        <p:spPr>
          <a:xfrm>
            <a:off x="267891" y="682226"/>
            <a:ext cx="86079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body" idx="3"/>
          </p:nvPr>
        </p:nvSpPr>
        <p:spPr>
          <a:xfrm>
            <a:off x="270223" y="1284039"/>
            <a:ext cx="85998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16"/>
          <p:cNvSpPr txBox="1">
            <a:spLocks noGrp="1"/>
          </p:cNvSpPr>
          <p:nvPr>
            <p:ph type="body" idx="2"/>
          </p:nvPr>
        </p:nvSpPr>
        <p:spPr>
          <a:xfrm>
            <a:off x="270223" y="1284039"/>
            <a:ext cx="4230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32" name="Google Shape;232;p16"/>
          <p:cNvPicPr preferRelativeResize="0"/>
          <p:nvPr/>
        </p:nvPicPr>
        <p:blipFill rotWithShape="1">
          <a:blip r:embed="rId2">
            <a:alphaModFix/>
          </a:blip>
          <a:srcRect t="169" b="167"/>
          <a:stretch/>
        </p:blipFill>
        <p:spPr>
          <a:xfrm>
            <a:off x="0" y="4294701"/>
            <a:ext cx="9134476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 1 (White)">
  <p:cSld name="3_Title Slide 1 (White)">
    <p:bg>
      <p:bgPr>
        <a:solidFill>
          <a:schemeClr val="lt1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7"/>
          <p:cNvSpPr>
            <a:spLocks noGrp="1"/>
          </p:cNvSpPr>
          <p:nvPr>
            <p:ph type="pic" idx="2"/>
          </p:nvPr>
        </p:nvSpPr>
        <p:spPr>
          <a:xfrm>
            <a:off x="-2787603" y="-1135653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17"/>
          <p:cNvSpPr>
            <a:spLocks noGrp="1"/>
          </p:cNvSpPr>
          <p:nvPr>
            <p:ph type="pic" idx="3"/>
          </p:nvPr>
        </p:nvSpPr>
        <p:spPr>
          <a:xfrm>
            <a:off x="-846443" y="785022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Google Shape;236;p17"/>
          <p:cNvSpPr>
            <a:spLocks noGrp="1"/>
          </p:cNvSpPr>
          <p:nvPr>
            <p:ph type="pic" idx="4"/>
          </p:nvPr>
        </p:nvSpPr>
        <p:spPr>
          <a:xfrm>
            <a:off x="1055797" y="2712814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p17"/>
          <p:cNvSpPr>
            <a:spLocks noGrp="1"/>
          </p:cNvSpPr>
          <p:nvPr>
            <p:ph type="pic" idx="5"/>
          </p:nvPr>
        </p:nvSpPr>
        <p:spPr>
          <a:xfrm>
            <a:off x="-845845" y="-3063445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8" name="Google Shape;238;p17"/>
          <p:cNvSpPr>
            <a:spLocks noGrp="1"/>
          </p:cNvSpPr>
          <p:nvPr>
            <p:ph type="pic" idx="6"/>
          </p:nvPr>
        </p:nvSpPr>
        <p:spPr>
          <a:xfrm>
            <a:off x="1095316" y="-1142770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Google Shape;239;p17"/>
          <p:cNvSpPr>
            <a:spLocks noGrp="1"/>
          </p:cNvSpPr>
          <p:nvPr>
            <p:ph type="pic" idx="7"/>
          </p:nvPr>
        </p:nvSpPr>
        <p:spPr>
          <a:xfrm>
            <a:off x="-2789891" y="2709079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" name="Google Shape;240;p17"/>
          <p:cNvSpPr>
            <a:spLocks noGrp="1"/>
          </p:cNvSpPr>
          <p:nvPr>
            <p:ph type="pic" idx="8"/>
          </p:nvPr>
        </p:nvSpPr>
        <p:spPr>
          <a:xfrm>
            <a:off x="-887651" y="4636871"/>
            <a:ext cx="3567600" cy="35679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1" name="Google Shape;241;p17"/>
          <p:cNvSpPr txBox="1">
            <a:spLocks noGrp="1"/>
          </p:cNvSpPr>
          <p:nvPr>
            <p:ph type="body" idx="1"/>
          </p:nvPr>
        </p:nvSpPr>
        <p:spPr>
          <a:xfrm>
            <a:off x="4972049" y="504458"/>
            <a:ext cx="38994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/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Title Slide 1 (White)">
  <p:cSld name="4_Title Slide 1 (White)"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8"/>
          <p:cNvSpPr/>
          <p:nvPr/>
        </p:nvSpPr>
        <p:spPr>
          <a:xfrm rot="-2700000">
            <a:off x="-799402" y="-2638289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8"/>
          <p:cNvSpPr/>
          <p:nvPr/>
        </p:nvSpPr>
        <p:spPr>
          <a:xfrm rot="-2700000">
            <a:off x="-5338082" y="1872214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8"/>
          <p:cNvSpPr/>
          <p:nvPr/>
        </p:nvSpPr>
        <p:spPr>
          <a:xfrm rot="-2700000">
            <a:off x="8188334" y="-2638289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8"/>
          <p:cNvSpPr>
            <a:spLocks noGrp="1"/>
          </p:cNvSpPr>
          <p:nvPr>
            <p:ph type="pic" idx="2"/>
          </p:nvPr>
        </p:nvSpPr>
        <p:spPr>
          <a:xfrm>
            <a:off x="2448836" y="648445"/>
            <a:ext cx="8357100" cy="83571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18"/>
          <p:cNvSpPr txBox="1">
            <a:spLocks noGrp="1"/>
          </p:cNvSpPr>
          <p:nvPr>
            <p:ph type="body" idx="1"/>
          </p:nvPr>
        </p:nvSpPr>
        <p:spPr>
          <a:xfrm>
            <a:off x="270272" y="314325"/>
            <a:ext cx="49590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"/>
          <p:cNvSpPr/>
          <p:nvPr/>
        </p:nvSpPr>
        <p:spPr>
          <a:xfrm>
            <a:off x="0" y="0"/>
            <a:ext cx="9144000" cy="238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9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19"/>
          <p:cNvSpPr txBox="1">
            <a:spLocks noGrp="1"/>
          </p:cNvSpPr>
          <p:nvPr>
            <p:ph type="body" idx="2"/>
          </p:nvPr>
        </p:nvSpPr>
        <p:spPr>
          <a:xfrm>
            <a:off x="270223" y="2571750"/>
            <a:ext cx="8599800" cy="17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9"/>
          <p:cNvSpPr txBox="1">
            <a:spLocks noGrp="1"/>
          </p:cNvSpPr>
          <p:nvPr>
            <p:ph type="body" idx="3"/>
          </p:nvPr>
        </p:nvSpPr>
        <p:spPr>
          <a:xfrm>
            <a:off x="270272" y="297656"/>
            <a:ext cx="8599800" cy="19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Slide 1 (White)">
  <p:cSld name="5_Title Slide 1 (White)"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/>
          <p:nvPr/>
        </p:nvSpPr>
        <p:spPr>
          <a:xfrm rot="-2700000">
            <a:off x="-799402" y="-1452426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0"/>
          <p:cNvSpPr/>
          <p:nvPr/>
        </p:nvSpPr>
        <p:spPr>
          <a:xfrm rot="-2700000">
            <a:off x="-5338082" y="3058076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0"/>
          <p:cNvSpPr/>
          <p:nvPr/>
        </p:nvSpPr>
        <p:spPr>
          <a:xfrm rot="-2700000">
            <a:off x="8188334" y="-1452427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0"/>
          <p:cNvSpPr>
            <a:spLocks noGrp="1"/>
          </p:cNvSpPr>
          <p:nvPr>
            <p:ph type="pic" idx="2"/>
          </p:nvPr>
        </p:nvSpPr>
        <p:spPr>
          <a:xfrm>
            <a:off x="2448836" y="1834307"/>
            <a:ext cx="8357100" cy="8357100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8" name="Google Shape;258;p20"/>
          <p:cNvSpPr/>
          <p:nvPr/>
        </p:nvSpPr>
        <p:spPr>
          <a:xfrm rot="-2700000">
            <a:off x="3672748" y="-5962930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0"/>
          <p:cNvSpPr txBox="1">
            <a:spLocks noGrp="1"/>
          </p:cNvSpPr>
          <p:nvPr>
            <p:ph type="body" idx="1"/>
          </p:nvPr>
        </p:nvSpPr>
        <p:spPr>
          <a:xfrm>
            <a:off x="270272" y="314325"/>
            <a:ext cx="4230300" cy="14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21"/>
          <p:cNvSpPr txBox="1">
            <a:spLocks noGrp="1"/>
          </p:cNvSpPr>
          <p:nvPr>
            <p:ph type="body" idx="2"/>
          </p:nvPr>
        </p:nvSpPr>
        <p:spPr>
          <a:xfrm>
            <a:off x="270223" y="1284039"/>
            <a:ext cx="4230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 sz="1500"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21"/>
          <p:cNvSpPr/>
          <p:nvPr/>
        </p:nvSpPr>
        <p:spPr>
          <a:xfrm>
            <a:off x="4643438" y="0"/>
            <a:ext cx="4500600" cy="459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1"/>
          <p:cNvSpPr txBox="1">
            <a:spLocks noGrp="1"/>
          </p:cNvSpPr>
          <p:nvPr>
            <p:ph type="body" idx="3"/>
          </p:nvPr>
        </p:nvSpPr>
        <p:spPr>
          <a:xfrm>
            <a:off x="4811316" y="1282304"/>
            <a:ext cx="4059900" cy="30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Title Slide 1 (White)">
  <p:cSld name="6_Title Slide 1 (White)"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/>
          <p:nvPr/>
        </p:nvSpPr>
        <p:spPr>
          <a:xfrm rot="-2700000">
            <a:off x="-799402" y="-2638289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2"/>
          <p:cNvSpPr txBox="1">
            <a:spLocks noGrp="1"/>
          </p:cNvSpPr>
          <p:nvPr>
            <p:ph type="body" idx="1"/>
          </p:nvPr>
        </p:nvSpPr>
        <p:spPr>
          <a:xfrm>
            <a:off x="270272" y="314325"/>
            <a:ext cx="49590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22"/>
          <p:cNvSpPr txBox="1">
            <a:spLocks noGrp="1"/>
          </p:cNvSpPr>
          <p:nvPr>
            <p:ph type="body" idx="2"/>
          </p:nvPr>
        </p:nvSpPr>
        <p:spPr>
          <a:xfrm>
            <a:off x="3914775" y="2141935"/>
            <a:ext cx="49566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None/>
              <a:defRPr sz="2300"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22"/>
          <p:cNvSpPr/>
          <p:nvPr/>
        </p:nvSpPr>
        <p:spPr>
          <a:xfrm rot="-2700000">
            <a:off x="-1738493" y="3369230"/>
            <a:ext cx="2915543" cy="291554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3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23"/>
          <p:cNvSpPr txBox="1">
            <a:spLocks noGrp="1"/>
          </p:cNvSpPr>
          <p:nvPr>
            <p:ph type="body" idx="2"/>
          </p:nvPr>
        </p:nvSpPr>
        <p:spPr>
          <a:xfrm>
            <a:off x="270223" y="2571750"/>
            <a:ext cx="8599800" cy="17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23"/>
          <p:cNvSpPr>
            <a:spLocks noGrp="1"/>
          </p:cNvSpPr>
          <p:nvPr>
            <p:ph type="pic" idx="3"/>
          </p:nvPr>
        </p:nvSpPr>
        <p:spPr>
          <a:xfrm>
            <a:off x="0" y="0"/>
            <a:ext cx="9144000" cy="23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x Content (7)">
  <p:cSld name="Title and 3 x Content (7)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body" idx="1"/>
          </p:nvPr>
        </p:nvSpPr>
        <p:spPr>
          <a:xfrm>
            <a:off x="269998" y="1281113"/>
            <a:ext cx="27594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2"/>
          </p:nvPr>
        </p:nvSpPr>
        <p:spPr>
          <a:xfrm>
            <a:off x="3188494" y="1281113"/>
            <a:ext cx="27594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25"/>
          <p:cNvSpPr txBox="1">
            <a:spLocks noGrp="1"/>
          </p:cNvSpPr>
          <p:nvPr>
            <p:ph type="body" idx="3"/>
          </p:nvPr>
        </p:nvSpPr>
        <p:spPr>
          <a:xfrm>
            <a:off x="6106990" y="1281113"/>
            <a:ext cx="27579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25"/>
          <p:cNvSpPr txBox="1">
            <a:spLocks noGrp="1"/>
          </p:cNvSpPr>
          <p:nvPr>
            <p:ph type="title"/>
          </p:nvPr>
        </p:nvSpPr>
        <p:spPr>
          <a:xfrm>
            <a:off x="269999" y="323038"/>
            <a:ext cx="86001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5"/>
          <p:cNvSpPr txBox="1">
            <a:spLocks noGrp="1"/>
          </p:cNvSpPr>
          <p:nvPr>
            <p:ph type="body" idx="4"/>
          </p:nvPr>
        </p:nvSpPr>
        <p:spPr>
          <a:xfrm>
            <a:off x="267891" y="682226"/>
            <a:ext cx="86079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25"/>
          <p:cNvSpPr txBox="1">
            <a:spLocks noGrp="1"/>
          </p:cNvSpPr>
          <p:nvPr>
            <p:ph type="body" idx="5"/>
          </p:nvPr>
        </p:nvSpPr>
        <p:spPr>
          <a:xfrm>
            <a:off x="2717223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x Content">
  <p:cSld name="Title and 4 x Conten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"/>
          <p:cNvSpPr txBox="1">
            <a:spLocks noGrp="1"/>
          </p:cNvSpPr>
          <p:nvPr>
            <p:ph type="body" idx="1"/>
          </p:nvPr>
        </p:nvSpPr>
        <p:spPr>
          <a:xfrm>
            <a:off x="269998" y="1281113"/>
            <a:ext cx="20358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6"/>
          <p:cNvSpPr txBox="1">
            <a:spLocks noGrp="1"/>
          </p:cNvSpPr>
          <p:nvPr>
            <p:ph type="body" idx="2"/>
          </p:nvPr>
        </p:nvSpPr>
        <p:spPr>
          <a:xfrm>
            <a:off x="2459831" y="1281113"/>
            <a:ext cx="20358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body" idx="3"/>
          </p:nvPr>
        </p:nvSpPr>
        <p:spPr>
          <a:xfrm>
            <a:off x="4649665" y="1281113"/>
            <a:ext cx="20358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body" idx="4"/>
          </p:nvPr>
        </p:nvSpPr>
        <p:spPr>
          <a:xfrm>
            <a:off x="6829185" y="1281113"/>
            <a:ext cx="20358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914400" lvl="1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2pPr>
            <a:lvl3pPr marL="1371600" lvl="2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title"/>
          </p:nvPr>
        </p:nvSpPr>
        <p:spPr>
          <a:xfrm>
            <a:off x="269999" y="323038"/>
            <a:ext cx="86001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5"/>
          </p:nvPr>
        </p:nvSpPr>
        <p:spPr>
          <a:xfrm>
            <a:off x="267891" y="682226"/>
            <a:ext cx="86079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26"/>
          <p:cNvSpPr txBox="1">
            <a:spLocks noGrp="1"/>
          </p:cNvSpPr>
          <p:nvPr>
            <p:ph type="body" idx="6"/>
          </p:nvPr>
        </p:nvSpPr>
        <p:spPr>
          <a:xfrm>
            <a:off x="2717222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27"/>
          <p:cNvSpPr txBox="1">
            <a:spLocks noGrp="1"/>
          </p:cNvSpPr>
          <p:nvPr>
            <p:ph type="title"/>
          </p:nvPr>
        </p:nvSpPr>
        <p:spPr>
          <a:xfrm>
            <a:off x="269999" y="323038"/>
            <a:ext cx="42306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7"/>
          <p:cNvSpPr txBox="1">
            <a:spLocks noGrp="1"/>
          </p:cNvSpPr>
          <p:nvPr>
            <p:ph type="body" idx="2"/>
          </p:nvPr>
        </p:nvSpPr>
        <p:spPr>
          <a:xfrm>
            <a:off x="267892" y="682226"/>
            <a:ext cx="42303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27"/>
          <p:cNvSpPr txBox="1">
            <a:spLocks noGrp="1"/>
          </p:cNvSpPr>
          <p:nvPr>
            <p:ph type="body" idx="3"/>
          </p:nvPr>
        </p:nvSpPr>
        <p:spPr>
          <a:xfrm>
            <a:off x="270223" y="1284039"/>
            <a:ext cx="4230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2300"/>
              <a:buNone/>
              <a:defRPr sz="2300"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27"/>
          <p:cNvSpPr>
            <a:spLocks noGrp="1"/>
          </p:cNvSpPr>
          <p:nvPr>
            <p:ph type="pic" idx="4"/>
          </p:nvPr>
        </p:nvSpPr>
        <p:spPr>
          <a:xfrm>
            <a:off x="4643438" y="0"/>
            <a:ext cx="4500600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 txBox="1">
            <a:spLocks noGrp="1"/>
          </p:cNvSpPr>
          <p:nvPr>
            <p:ph type="title"/>
          </p:nvPr>
        </p:nvSpPr>
        <p:spPr>
          <a:xfrm>
            <a:off x="269999" y="323038"/>
            <a:ext cx="86001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28"/>
          <p:cNvSpPr txBox="1">
            <a:spLocks noGrp="1"/>
          </p:cNvSpPr>
          <p:nvPr>
            <p:ph type="body" idx="1"/>
          </p:nvPr>
        </p:nvSpPr>
        <p:spPr>
          <a:xfrm>
            <a:off x="267891" y="682226"/>
            <a:ext cx="86079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28"/>
          <p:cNvSpPr txBox="1">
            <a:spLocks noGrp="1"/>
          </p:cNvSpPr>
          <p:nvPr>
            <p:ph type="body" idx="2"/>
          </p:nvPr>
        </p:nvSpPr>
        <p:spPr>
          <a:xfrm>
            <a:off x="2717223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 (White)">
  <p:cSld name="Title Slide 1 (White)">
    <p:bg>
      <p:bgPr>
        <a:solidFill>
          <a:schemeClr val="lt1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>
            <a:spLocks noGrp="1"/>
          </p:cNvSpPr>
          <p:nvPr>
            <p:ph type="ctrTitle"/>
          </p:nvPr>
        </p:nvSpPr>
        <p:spPr>
          <a:xfrm>
            <a:off x="5372099" y="853678"/>
            <a:ext cx="3499200" cy="1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29"/>
          <p:cNvSpPr txBox="1">
            <a:spLocks noGrp="1"/>
          </p:cNvSpPr>
          <p:nvPr>
            <p:ph type="subTitle" idx="1"/>
          </p:nvPr>
        </p:nvSpPr>
        <p:spPr>
          <a:xfrm>
            <a:off x="5372099" y="2360176"/>
            <a:ext cx="3499200" cy="14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Title Slide 1 (White)">
  <p:cSld name="7_Title Slide 1 (White)">
    <p:bg>
      <p:bgPr>
        <a:solidFill>
          <a:schemeClr val="l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/>
          <p:nvPr/>
        </p:nvSpPr>
        <p:spPr>
          <a:xfrm rot="-2700000">
            <a:off x="-799402" y="-2638289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 txBox="1">
            <a:spLocks noGrp="1"/>
          </p:cNvSpPr>
          <p:nvPr>
            <p:ph type="body" idx="1"/>
          </p:nvPr>
        </p:nvSpPr>
        <p:spPr>
          <a:xfrm>
            <a:off x="270272" y="314325"/>
            <a:ext cx="49590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30"/>
          <p:cNvSpPr txBox="1">
            <a:spLocks noGrp="1"/>
          </p:cNvSpPr>
          <p:nvPr>
            <p:ph type="body" idx="2"/>
          </p:nvPr>
        </p:nvSpPr>
        <p:spPr>
          <a:xfrm>
            <a:off x="3914775" y="2141935"/>
            <a:ext cx="49566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 sz="1500"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30"/>
          <p:cNvSpPr/>
          <p:nvPr/>
        </p:nvSpPr>
        <p:spPr>
          <a:xfrm rot="-2700000">
            <a:off x="-1738493" y="3369230"/>
            <a:ext cx="2915543" cy="291554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Title Slide 1 (White)">
  <p:cSld name="8_Title Slide 1 (White)"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1"/>
          <p:cNvSpPr txBox="1">
            <a:spLocks noGrp="1"/>
          </p:cNvSpPr>
          <p:nvPr>
            <p:ph type="body" idx="1"/>
          </p:nvPr>
        </p:nvSpPr>
        <p:spPr>
          <a:xfrm>
            <a:off x="270272" y="314325"/>
            <a:ext cx="49590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 sz="1500">
                <a:solidFill>
                  <a:schemeClr val="accent2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Char char="▪"/>
              <a:defRPr sz="23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23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31"/>
          <p:cNvSpPr/>
          <p:nvPr/>
        </p:nvSpPr>
        <p:spPr>
          <a:xfrm rot="-2700000">
            <a:off x="8188334" y="-1452427"/>
            <a:ext cx="5909574" cy="590957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1"/>
          <p:cNvSpPr/>
          <p:nvPr/>
        </p:nvSpPr>
        <p:spPr>
          <a:xfrm rot="-2700000">
            <a:off x="3672749" y="3058076"/>
            <a:ext cx="5909574" cy="5909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2"/>
          <p:cNvSpPr>
            <a:spLocks noGrp="1"/>
          </p:cNvSpPr>
          <p:nvPr>
            <p:ph type="pic" idx="2"/>
          </p:nvPr>
        </p:nvSpPr>
        <p:spPr>
          <a:xfrm>
            <a:off x="0" y="0"/>
            <a:ext cx="9134400" cy="51423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3"/>
          </p:nvPr>
        </p:nvSpPr>
        <p:spPr>
          <a:xfrm>
            <a:off x="270223" y="1284039"/>
            <a:ext cx="4230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21" name="Google Shape;321;p32"/>
          <p:cNvPicPr preferRelativeResize="0"/>
          <p:nvPr/>
        </p:nvPicPr>
        <p:blipFill rotWithShape="1">
          <a:blip r:embed="rId2">
            <a:alphaModFix/>
          </a:blip>
          <a:srcRect t="169" b="167"/>
          <a:stretch/>
        </p:blipFill>
        <p:spPr>
          <a:xfrm>
            <a:off x="0" y="4294701"/>
            <a:ext cx="9134476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"/>
          <p:cNvSpPr>
            <a:spLocks noGrp="1"/>
          </p:cNvSpPr>
          <p:nvPr>
            <p:ph type="pic" idx="2"/>
          </p:nvPr>
        </p:nvSpPr>
        <p:spPr>
          <a:xfrm>
            <a:off x="0" y="0"/>
            <a:ext cx="9134400" cy="51423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Google Shape;324;p33"/>
          <p:cNvSpPr txBox="1">
            <a:spLocks noGrp="1"/>
          </p:cNvSpPr>
          <p:nvPr>
            <p:ph type="body" idx="1"/>
          </p:nvPr>
        </p:nvSpPr>
        <p:spPr>
          <a:xfrm>
            <a:off x="2725015" y="4795132"/>
            <a:ext cx="3503100" cy="1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33"/>
          <p:cNvSpPr txBox="1">
            <a:spLocks noGrp="1"/>
          </p:cNvSpPr>
          <p:nvPr>
            <p:ph type="body" idx="3"/>
          </p:nvPr>
        </p:nvSpPr>
        <p:spPr>
          <a:xfrm>
            <a:off x="270223" y="1284039"/>
            <a:ext cx="42303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26" name="Google Shape;326;p33"/>
          <p:cNvPicPr preferRelativeResize="0"/>
          <p:nvPr/>
        </p:nvPicPr>
        <p:blipFill rotWithShape="1">
          <a:blip r:embed="rId2">
            <a:alphaModFix/>
          </a:blip>
          <a:srcRect t="169" b="167"/>
          <a:stretch/>
        </p:blipFill>
        <p:spPr>
          <a:xfrm>
            <a:off x="0" y="4295775"/>
            <a:ext cx="9134476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White)">
  <p:cSld name="Blank (White)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1 (White)">
  <p:cSld name="1_Title Slide 1 (White)">
    <p:bg>
      <p:bgPr>
        <a:solidFill>
          <a:schemeClr val="lt1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5"/>
          <p:cNvSpPr>
            <a:spLocks noGrp="1"/>
          </p:cNvSpPr>
          <p:nvPr>
            <p:ph type="pic" idx="2"/>
          </p:nvPr>
        </p:nvSpPr>
        <p:spPr>
          <a:xfrm>
            <a:off x="-4987" y="643"/>
            <a:ext cx="9150000" cy="51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0" name="Google Shape;330;p35"/>
          <p:cNvSpPr txBox="1">
            <a:spLocks noGrp="1"/>
          </p:cNvSpPr>
          <p:nvPr>
            <p:ph type="ctrTitle"/>
          </p:nvPr>
        </p:nvSpPr>
        <p:spPr>
          <a:xfrm>
            <a:off x="270000" y="2884573"/>
            <a:ext cx="8600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35"/>
          <p:cNvSpPr txBox="1">
            <a:spLocks noGrp="1"/>
          </p:cNvSpPr>
          <p:nvPr>
            <p:ph type="subTitle" idx="1"/>
          </p:nvPr>
        </p:nvSpPr>
        <p:spPr>
          <a:xfrm>
            <a:off x="270000" y="3741823"/>
            <a:ext cx="86001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image" Target="../media/image2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>
            <a:spLocks noGrp="1"/>
          </p:cNvSpPr>
          <p:nvPr>
            <p:ph type="title"/>
          </p:nvPr>
        </p:nvSpPr>
        <p:spPr>
          <a:xfrm>
            <a:off x="269999" y="323039"/>
            <a:ext cx="8600100" cy="5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body" idx="1"/>
          </p:nvPr>
        </p:nvSpPr>
        <p:spPr>
          <a:xfrm>
            <a:off x="269999" y="1281113"/>
            <a:ext cx="8600100" cy="30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76" name="Google Shape;176;p9"/>
          <p:cNvPicPr preferRelativeResize="0"/>
          <p:nvPr/>
        </p:nvPicPr>
        <p:blipFill rotWithShape="1">
          <a:blip r:embed="rId27">
            <a:alphaModFix/>
          </a:blip>
          <a:srcRect t="169" b="167"/>
          <a:stretch/>
        </p:blipFill>
        <p:spPr>
          <a:xfrm>
            <a:off x="0" y="4295775"/>
            <a:ext cx="9134476" cy="84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9"/>
          <p:cNvSpPr txBox="1"/>
          <p:nvPr/>
        </p:nvSpPr>
        <p:spPr>
          <a:xfrm>
            <a:off x="8143208" y="4944868"/>
            <a:ext cx="726900" cy="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170">
          <p15:clr>
            <a:srgbClr val="A4A3A4"/>
          </p15:clr>
        </p15:guide>
        <p15:guide id="2" orient="horz" pos="1619">
          <p15:clr>
            <a:srgbClr val="A4A3A4"/>
          </p15:clr>
        </p15:guide>
        <p15:guide id="3" pos="544">
          <p15:clr>
            <a:srgbClr val="A4A3A4"/>
          </p15:clr>
        </p15:guide>
        <p15:guide id="4" pos="631">
          <p15:clr>
            <a:srgbClr val="A4A3A4"/>
          </p15:clr>
        </p15:guide>
        <p15:guide id="5" pos="1001">
          <p15:clr>
            <a:srgbClr val="A4A3A4"/>
          </p15:clr>
        </p15:guide>
        <p15:guide id="6" pos="1091">
          <p15:clr>
            <a:srgbClr val="A4A3A4"/>
          </p15:clr>
        </p15:guide>
        <p15:guide id="7" pos="1460">
          <p15:clr>
            <a:srgbClr val="A4A3A4"/>
          </p15:clr>
        </p15:guide>
        <p15:guide id="8" pos="1548">
          <p15:clr>
            <a:srgbClr val="A4A3A4"/>
          </p15:clr>
        </p15:guide>
        <p15:guide id="9" pos="1919">
          <p15:clr>
            <a:srgbClr val="A4A3A4"/>
          </p15:clr>
        </p15:guide>
        <p15:guide id="10" pos="2009">
          <p15:clr>
            <a:srgbClr val="A4A3A4"/>
          </p15:clr>
        </p15:guide>
        <p15:guide id="11" pos="2377">
          <p15:clr>
            <a:srgbClr val="A4A3A4"/>
          </p15:clr>
        </p15:guide>
        <p15:guide id="12" pos="2466">
          <p15:clr>
            <a:srgbClr val="A4A3A4"/>
          </p15:clr>
        </p15:guide>
        <p15:guide id="13" pos="2835">
          <p15:clr>
            <a:srgbClr val="A4A3A4"/>
          </p15:clr>
        </p15:guide>
        <p15:guide id="14" pos="2925">
          <p15:clr>
            <a:srgbClr val="A4A3A4"/>
          </p15:clr>
        </p15:guide>
        <p15:guide id="15" pos="3294">
          <p15:clr>
            <a:srgbClr val="A4A3A4"/>
          </p15:clr>
        </p15:guide>
        <p15:guide id="16" pos="3384">
          <p15:clr>
            <a:srgbClr val="A4A3A4"/>
          </p15:clr>
        </p15:guide>
        <p15:guide id="17" pos="3843">
          <p15:clr>
            <a:srgbClr val="A4A3A4"/>
          </p15:clr>
        </p15:guide>
        <p15:guide id="18" pos="3753">
          <p15:clr>
            <a:srgbClr val="A4A3A4"/>
          </p15:clr>
        </p15:guide>
        <p15:guide id="19" pos="4212">
          <p15:clr>
            <a:srgbClr val="A4A3A4"/>
          </p15:clr>
        </p15:guide>
        <p15:guide id="20" pos="4302">
          <p15:clr>
            <a:srgbClr val="A4A3A4"/>
          </p15:clr>
        </p15:guide>
        <p15:guide id="21" pos="4670">
          <p15:clr>
            <a:srgbClr val="A4A3A4"/>
          </p15:clr>
        </p15:guide>
        <p15:guide id="22" pos="4761">
          <p15:clr>
            <a:srgbClr val="A4A3A4"/>
          </p15:clr>
        </p15:guide>
        <p15:guide id="23" pos="5129">
          <p15:clr>
            <a:srgbClr val="A4A3A4"/>
          </p15:clr>
        </p15:guide>
        <p15:guide id="24" pos="5220">
          <p15:clr>
            <a:srgbClr val="A4A3A4"/>
          </p15:clr>
        </p15:guide>
        <p15:guide id="25" pos="5588">
          <p15:clr>
            <a:srgbClr val="A4A3A4"/>
          </p15:clr>
        </p15:guide>
        <p15:guide id="26" orient="horz" pos="1349">
          <p15:clr>
            <a:srgbClr val="A4A3A4"/>
          </p15:clr>
        </p15:guide>
        <p15:guide id="27" orient="horz" pos="1078">
          <p15:clr>
            <a:srgbClr val="A4A3A4"/>
          </p15:clr>
        </p15:guide>
        <p15:guide id="28" orient="horz" pos="808">
          <p15:clr>
            <a:srgbClr val="A4A3A4"/>
          </p15:clr>
        </p15:guide>
        <p15:guide id="29" orient="horz" pos="538">
          <p15:clr>
            <a:srgbClr val="A4A3A4"/>
          </p15:clr>
        </p15:guide>
        <p15:guide id="30" orient="horz" pos="1889">
          <p15:clr>
            <a:srgbClr val="A4A3A4"/>
          </p15:clr>
        </p15:guide>
        <p15:guide id="31" orient="horz" pos="2159">
          <p15:clr>
            <a:srgbClr val="A4A3A4"/>
          </p15:clr>
        </p15:guide>
        <p15:guide id="32" orient="horz" pos="2430">
          <p15:clr>
            <a:srgbClr val="A4A3A4"/>
          </p15:clr>
        </p15:guide>
        <p15:guide id="33" orient="horz" pos="2700">
          <p15:clr>
            <a:srgbClr val="A4A3A4"/>
          </p15:clr>
        </p15:guide>
        <p15:guide id="34" orient="horz" pos="2891">
          <p15:clr>
            <a:srgbClr val="A4A3A4"/>
          </p15:clr>
        </p15:guide>
        <p15:guide id="35" orient="horz" pos="19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">
                <a:solidFill>
                  <a:srgbClr val="FFFFFF"/>
                </a:solidFill>
              </a:rPr>
              <a:t>OSCE TITLE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337" name="Google Shape;3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300" y="3935425"/>
            <a:ext cx="2630750" cy="98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"/>
          <p:cNvSpPr txBox="1"/>
          <p:nvPr/>
        </p:nvSpPr>
        <p:spPr>
          <a:xfrm>
            <a:off x="6477200" y="3929900"/>
            <a:ext cx="22806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Logo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"/>
          <p:cNvSpPr txBox="1">
            <a:spLocks noGrp="1"/>
          </p:cNvSpPr>
          <p:nvPr>
            <p:ph type="ctrTitle"/>
          </p:nvPr>
        </p:nvSpPr>
        <p:spPr>
          <a:xfrm>
            <a:off x="1143000" y="841774"/>
            <a:ext cx="6858000" cy="9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">
                <a:solidFill>
                  <a:srgbClr val="FFFFFF"/>
                </a:solidFill>
              </a:rPr>
              <a:t>MEET THE EDUCATORS</a:t>
            </a: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64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/>
          </a:p>
        </p:txBody>
      </p:sp>
      <p:sp>
        <p:nvSpPr>
          <p:cNvPr id="349" name="Google Shape;349;p3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OVERVIEW OF CONTENT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42F5B40-577B-40C7-99C3-DA15FD5E2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1882CD-B618-47B9-9A13-D1BA64BF17A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800" b="1" dirty="0"/>
              <a:t>Target Population </a:t>
            </a:r>
          </a:p>
        </p:txBody>
      </p:sp>
    </p:spTree>
    <p:extLst>
      <p:ext uri="{BB962C8B-B14F-4D97-AF65-F5344CB8AC3E}">
        <p14:creationId xmlns:p14="http://schemas.microsoft.com/office/powerpoint/2010/main" val="193603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b03fd8937f_1_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/>
              <a:t>Example: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/>
              <a:t>First year dental hygiene students with only preclinical experience.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/>
          </a:p>
        </p:txBody>
      </p:sp>
      <p:sp>
        <p:nvSpPr>
          <p:cNvPr id="355" name="Google Shape;355;gb03fd8937f_1_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Target Population</a:t>
            </a:r>
            <a:endParaRPr sz="28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51C295F-9A29-4724-9DF6-74FF79D34FE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3200" b="1" dirty="0"/>
              <a:t>CODA Standards</a:t>
            </a:r>
          </a:p>
        </p:txBody>
      </p:sp>
    </p:spTree>
    <p:extLst>
      <p:ext uri="{BB962C8B-B14F-4D97-AF65-F5344CB8AC3E}">
        <p14:creationId xmlns:p14="http://schemas.microsoft.com/office/powerpoint/2010/main" val="94274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/>
          </a:p>
        </p:txBody>
      </p:sp>
      <p:sp>
        <p:nvSpPr>
          <p:cNvPr id="367" name="Google Shape;367;p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CODA STANDARDS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2699CDA-983B-42CB-B955-CDADCA75A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9E8ED3-2A55-4B3B-8323-60F71F87D32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3200" b="1" dirty="0"/>
              <a:t>OSCE Blueprint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1355" y="2192694"/>
            <a:ext cx="45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EXAMPLE : SEE NEXT SLIDE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88934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</a:pPr>
            <a:r>
              <a:rPr lang="en-US" dirty="0"/>
              <a:t> </a:t>
            </a:r>
            <a:endParaRPr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32317D47-7425-469F-998A-69958394F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389068"/>
              </p:ext>
            </p:extLst>
          </p:nvPr>
        </p:nvGraphicFramePr>
        <p:xfrm>
          <a:off x="1638300" y="114300"/>
          <a:ext cx="7296150" cy="50292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xmlns="" val="2817528519"/>
                    </a:ext>
                  </a:extLst>
                </a:gridCol>
                <a:gridCol w="2457450">
                  <a:extLst>
                    <a:ext uri="{9D8B030D-6E8A-4147-A177-3AD203B41FA5}">
                      <a16:colId xmlns:a16="http://schemas.microsoft.com/office/drawing/2014/main" xmlns="" val="2963360234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xmlns="" val="1933676121"/>
                    </a:ext>
                  </a:extLst>
                </a:gridCol>
              </a:tblGrid>
              <a:tr h="241935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Station One: Floss Threade</a:t>
                      </a:r>
                      <a:r>
                        <a:rPr lang="en-US" sz="900" b="0" dirty="0">
                          <a:effectLst/>
                        </a:rPr>
                        <a:t>r</a:t>
                      </a:r>
                      <a:r>
                        <a:rPr lang="en-US" sz="800" b="0" dirty="0">
                          <a:effectLst/>
                        </a:rPr>
                        <a:t> (10 points)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Examiner observed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Uncut – satin floss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Tuft Floss 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Floss threader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Floss holder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Orthodontic typodont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Chair mount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Hand sanitizer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Gloves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checklist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Student directions – written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457200" algn="l"/>
                        </a:tabLst>
                      </a:pPr>
                      <a:r>
                        <a:rPr lang="en-US" sz="800" b="0" u="sng" dirty="0">
                          <a:effectLst/>
                        </a:rPr>
                        <a:t>CODA Standard:</a:t>
                      </a:r>
                      <a:r>
                        <a:rPr lang="en-US" sz="800" b="0" dirty="0">
                          <a:effectLst/>
                        </a:rPr>
                        <a:t> 2-8 (c)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b="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Demonstrate biofilm removal from proximal tooth surfaces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Clinical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Learning Domain: Psychomotor / Cognitive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Station Two: End-Tuft Brush </a:t>
                      </a:r>
                      <a:r>
                        <a:rPr lang="en-US" sz="900" b="0" dirty="0">
                          <a:effectLst/>
                        </a:rPr>
                        <a:t>(10 points)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Examiner observed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Typodont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End-tuft brush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Mouth mirror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PPE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checklist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Student directions – written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457200" algn="l"/>
                        </a:tabLst>
                      </a:pPr>
                      <a:endParaRPr lang="en-US" sz="800" b="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CODA Standard:</a:t>
                      </a:r>
                      <a:r>
                        <a:rPr lang="en-US" sz="800" b="0" dirty="0">
                          <a:effectLst/>
                        </a:rPr>
                        <a:t> 2-8 (c)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b="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Demonstrate biofilm removal from proximal tooth surfaces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Clinical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Learning Domain: Psychomotor / Cognitive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Station Three: Blood Pressure </a:t>
                      </a:r>
                      <a:r>
                        <a:rPr lang="en-US" sz="900" b="0" dirty="0">
                          <a:effectLst/>
                        </a:rPr>
                        <a:t>(10 points)</a:t>
                      </a:r>
                      <a:endParaRPr lang="en-US" sz="900" b="1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Examiner observed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Standardized patient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Stethoscope ~ BP Cuff (</a:t>
                      </a:r>
                      <a:r>
                        <a:rPr lang="en-US" sz="800" b="0" dirty="0" err="1">
                          <a:effectLst/>
                        </a:rPr>
                        <a:t>X3</a:t>
                      </a:r>
                      <a:r>
                        <a:rPr lang="en-US" sz="800" b="0" dirty="0">
                          <a:effectLst/>
                        </a:rPr>
                        <a:t>)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 err="1">
                          <a:effectLst/>
                        </a:rPr>
                        <a:t>Cavi</a:t>
                      </a:r>
                      <a:r>
                        <a:rPr lang="en-US" sz="800" b="0" dirty="0">
                          <a:effectLst/>
                        </a:rPr>
                        <a:t> Wipes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PPE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Evaluation checklist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Student directions – written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CODA Standard</a:t>
                      </a:r>
                      <a:r>
                        <a:rPr lang="en-US" sz="800" b="0" dirty="0">
                          <a:effectLst/>
                        </a:rPr>
                        <a:t>: 2-13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Program Objective</a:t>
                      </a:r>
                      <a:r>
                        <a:rPr lang="en-US" sz="800" b="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2286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Collect patient data &amp; determine health status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b="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Perform manual blood pressure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Procedural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Learning Domain: Psychomotor / Cognitive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 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extLst>
                  <a:ext uri="{0D108BD9-81ED-4DB2-BD59-A6C34878D82A}">
                    <a16:rowId xmlns:a16="http://schemas.microsoft.com/office/drawing/2014/main" xmlns="" val="4101802310"/>
                  </a:ext>
                </a:extLst>
              </a:tr>
              <a:tr h="231457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Station Four: Intraoral Exam </a:t>
                      </a:r>
                      <a:r>
                        <a:rPr lang="en-US" sz="900" b="0" dirty="0">
                          <a:effectLst/>
                        </a:rPr>
                        <a:t>(6 points)</a:t>
                      </a:r>
                      <a:endParaRPr lang="en-US" sz="9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Student directions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Student form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Writing utensil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Answer key 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457200" algn="l"/>
                        </a:tabLst>
                      </a:pPr>
                      <a:endParaRPr lang="en-US" sz="800" b="0" dirty="0">
                        <a:effectLst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CODA Standard:</a:t>
                      </a:r>
                      <a:r>
                        <a:rPr lang="en-US" sz="800" b="0" dirty="0">
                          <a:effectLst/>
                        </a:rPr>
                        <a:t> 2-13 (a) (f)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b="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Recognize normal anatomy of the oral cavity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Demonstrate knowledge of soft tissue findings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Clinical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Learning Domain: Psychomotor / Cognitive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900" b="1" dirty="0">
                          <a:effectLst/>
                        </a:rPr>
                        <a:t>Station Five: Implant Mobility</a:t>
                      </a:r>
                      <a:r>
                        <a:rPr lang="en-US" sz="900" dirty="0">
                          <a:effectLst/>
                        </a:rPr>
                        <a:t> (10 points)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Examiner observed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Implant Typodont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Chair mount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Mouth mirror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Single-ended </a:t>
                      </a:r>
                      <a:r>
                        <a:rPr lang="en-US" sz="800" dirty="0" err="1">
                          <a:effectLst/>
                        </a:rPr>
                        <a:t>perio</a:t>
                      </a:r>
                      <a:r>
                        <a:rPr lang="en-US" sz="800" dirty="0">
                          <a:effectLst/>
                        </a:rPr>
                        <a:t>-probe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End-tuft brush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Hand sanitizer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Gloves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Faculty checklist &amp; answer key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Student directions &amp; student form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sng" dirty="0">
                          <a:effectLst/>
                        </a:rPr>
                        <a:t>CODA Standard:</a:t>
                      </a:r>
                      <a:r>
                        <a:rPr lang="en-US" sz="800" dirty="0">
                          <a:effectLst/>
                        </a:rPr>
                        <a:t> 2-13 (b)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Express importance of dental implant assessment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Demonstrate knowledge of dental implant assessment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Clinical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Learning </a:t>
                      </a:r>
                      <a:r>
                        <a:rPr lang="en-US" sz="800" dirty="0" err="1">
                          <a:effectLst/>
                        </a:rPr>
                        <a:t>Domain:Psychomotor</a:t>
                      </a:r>
                      <a:r>
                        <a:rPr lang="en-US" sz="800" dirty="0">
                          <a:effectLst/>
                        </a:rPr>
                        <a:t> / Cognitive / Affective 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Station Six: Radiograph Mounting</a:t>
                      </a:r>
                      <a:r>
                        <a:rPr lang="en-US" sz="800" dirty="0">
                          <a:effectLst/>
                        </a:rPr>
                        <a:t> (10 points)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Student directions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Empty </a:t>
                      </a:r>
                      <a:r>
                        <a:rPr lang="en-US" sz="800" dirty="0" err="1">
                          <a:effectLst/>
                        </a:rPr>
                        <a:t>FMX</a:t>
                      </a:r>
                      <a:r>
                        <a:rPr lang="en-US" sz="800" dirty="0">
                          <a:effectLst/>
                        </a:rPr>
                        <a:t> mount </a:t>
                      </a:r>
                      <a:r>
                        <a:rPr lang="en-US" sz="800" dirty="0" err="1">
                          <a:effectLst/>
                        </a:rPr>
                        <a:t>X6</a:t>
                      </a:r>
                      <a:endParaRPr lang="en-US" sz="8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18 </a:t>
                      </a:r>
                      <a:r>
                        <a:rPr lang="en-US" sz="800" dirty="0" err="1">
                          <a:effectLst/>
                        </a:rPr>
                        <a:t>FMX</a:t>
                      </a:r>
                      <a:r>
                        <a:rPr lang="en-US" sz="800" dirty="0">
                          <a:effectLst/>
                        </a:rPr>
                        <a:t> radiographs (loose) </a:t>
                      </a:r>
                      <a:r>
                        <a:rPr lang="en-US" sz="800" dirty="0" err="1">
                          <a:effectLst/>
                        </a:rPr>
                        <a:t>X6</a:t>
                      </a:r>
                      <a:endParaRPr lang="en-US" sz="8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Student form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Writing utensil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Faculty directions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Faculty checklist 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sng" dirty="0">
                          <a:effectLst/>
                        </a:rPr>
                        <a:t>CODA Standard:</a:t>
                      </a:r>
                      <a:r>
                        <a:rPr lang="en-US" sz="800" dirty="0">
                          <a:effectLst/>
                        </a:rPr>
                        <a:t> 2-8(c)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u="sng" dirty="0">
                          <a:effectLst/>
                        </a:rPr>
                        <a:t>OSCE Objective &amp; Performance Criteria</a:t>
                      </a:r>
                      <a:r>
                        <a:rPr lang="en-US" sz="800" dirty="0">
                          <a:effectLst/>
                        </a:rPr>
                        <a:t>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800" dirty="0">
                          <a:effectLst/>
                        </a:rPr>
                        <a:t>Organize radiographs and achieve a score of 80% or above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Procedural Skill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Learning Domain: Psychomotor / Cognitive </a:t>
                      </a:r>
                      <a:endParaRPr lang="en-US" sz="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500" marR="13500" marT="0" marB="0"/>
                </a:tc>
                <a:extLst>
                  <a:ext uri="{0D108BD9-81ED-4DB2-BD59-A6C34878D82A}">
                    <a16:rowId xmlns:a16="http://schemas.microsoft.com/office/drawing/2014/main" xmlns="" val="65771536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3CA2BF6-561B-4659-8BB1-D2F709AD4575}"/>
              </a:ext>
            </a:extLst>
          </p:cNvPr>
          <p:cNvSpPr/>
          <p:nvPr/>
        </p:nvSpPr>
        <p:spPr>
          <a:xfrm>
            <a:off x="228599" y="904875"/>
            <a:ext cx="1323975" cy="8477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Station Time</a:t>
            </a:r>
            <a:r>
              <a:rPr lang="en-US" dirty="0"/>
              <a:t>: </a:t>
            </a:r>
          </a:p>
          <a:p>
            <a:r>
              <a:rPr lang="en-US" dirty="0" smtClean="0"/>
              <a:t>Five Minutes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82B0666-8EE3-4A32-98F4-ED0F7DA1053E}"/>
              </a:ext>
            </a:extLst>
          </p:cNvPr>
          <p:cNvSpPr/>
          <p:nvPr/>
        </p:nvSpPr>
        <p:spPr>
          <a:xfrm>
            <a:off x="200025" y="257175"/>
            <a:ext cx="1371600" cy="590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Station Blueprint</a:t>
            </a:r>
          </a:p>
        </p:txBody>
      </p:sp>
    </p:spTree>
    <p:extLst>
      <p:ext uri="{BB962C8B-B14F-4D97-AF65-F5344CB8AC3E}">
        <p14:creationId xmlns:p14="http://schemas.microsoft.com/office/powerpoint/2010/main" val="3399881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9E8ED3-2A55-4B3B-8323-60F71F87D32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3200" b="1" dirty="0"/>
              <a:t>OSCE Map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67339" y="2108718"/>
            <a:ext cx="573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SEE EXAMPLE ON NEXT SLIDE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0690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78146E15-E77D-4AEC-A228-280D1AE0A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OSCE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156B502-74DA-4D3F-86BB-55ACB0C503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600200"/>
            <a:ext cx="6705600" cy="3543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2161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1A16A64-2C26-4BCF-9290-28DAA4AF0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D23B76F-C313-429F-BD6B-9E2A5364312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3200" b="1" dirty="0"/>
              <a:t>OSCE Stations</a:t>
            </a:r>
          </a:p>
        </p:txBody>
      </p:sp>
    </p:spTree>
    <p:extLst>
      <p:ext uri="{BB962C8B-B14F-4D97-AF65-F5344CB8AC3E}">
        <p14:creationId xmlns:p14="http://schemas.microsoft.com/office/powerpoint/2010/main" val="169986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b03fd8937f_0_5"/>
          <p:cNvSpPr txBox="1">
            <a:spLocks noGrp="1"/>
          </p:cNvSpPr>
          <p:nvPr>
            <p:ph type="body" idx="1"/>
          </p:nvPr>
        </p:nvSpPr>
        <p:spPr>
          <a:xfrm>
            <a:off x="737118" y="0"/>
            <a:ext cx="734319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000" dirty="0">
                <a:latin typeface="+mj-lt"/>
              </a:rPr>
              <a:t>There are 3 slides assigned to each station to facilitate the provision of the following information:</a:t>
            </a:r>
            <a:endParaRPr sz="20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20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000" b="1" dirty="0">
                <a:latin typeface="+mj-lt"/>
              </a:rPr>
              <a:t>Slide #1</a:t>
            </a:r>
            <a:r>
              <a:rPr lang="en" sz="2000" dirty="0">
                <a:latin typeface="+mj-lt"/>
              </a:rPr>
              <a:t>: Instructions to the students; what is being required of them at the station.</a:t>
            </a:r>
            <a:endParaRPr sz="20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000" b="1" dirty="0">
                <a:latin typeface="+mj-lt"/>
              </a:rPr>
              <a:t>Slide #2</a:t>
            </a:r>
            <a:r>
              <a:rPr lang="en" sz="2000" dirty="0">
                <a:latin typeface="+mj-lt"/>
              </a:rPr>
              <a:t>: Instructions to the faculty on what supplies, equipment and/or patient type (e.g. typodonts, simulation manikins, students as mock patients, standardized patient) needed at the station.</a:t>
            </a:r>
            <a:endParaRPr sz="20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000" b="1" dirty="0">
                <a:latin typeface="+mj-lt"/>
              </a:rPr>
              <a:t>Slide #3:</a:t>
            </a:r>
            <a:r>
              <a:rPr lang="en" sz="2000" dirty="0">
                <a:latin typeface="+mj-lt"/>
              </a:rPr>
              <a:t> Provide the grading rubric for the station.</a:t>
            </a:r>
            <a:endParaRPr sz="20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2000" dirty="0">
              <a:latin typeface="+mj-lt"/>
            </a:endParaRPr>
          </a:p>
        </p:txBody>
      </p:sp>
      <p:sp>
        <p:nvSpPr>
          <p:cNvPr id="379" name="Google Shape;379;gb03fd8937f_0_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Template Completion Guidance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03fd8937f_0_25"/>
          <p:cNvSpPr txBox="1">
            <a:spLocks noGrp="1"/>
          </p:cNvSpPr>
          <p:nvPr>
            <p:ph type="body" idx="1"/>
          </p:nvPr>
        </p:nvSpPr>
        <p:spPr>
          <a:xfrm>
            <a:off x="559836" y="0"/>
            <a:ext cx="7800393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#1: Instructions to the students including photos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Add additional slides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</p:txBody>
      </p:sp>
      <p:sp>
        <p:nvSpPr>
          <p:cNvPr id="421" name="Google Shape;421;gb03fd8937f_0_2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#3 -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5779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b03fd8937f_0_10"/>
          <p:cNvSpPr txBox="1">
            <a:spLocks noGrp="1"/>
          </p:cNvSpPr>
          <p:nvPr>
            <p:ph type="body" idx="1"/>
          </p:nvPr>
        </p:nvSpPr>
        <p:spPr>
          <a:xfrm>
            <a:off x="494522" y="0"/>
            <a:ext cx="7931021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#2: Instructions to the faculty on what supplies, equipment and/or patient type (e.g. typodonts, simulation manikins, students as mock patients, standardized patients) are needed at the station.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Add additional slides as needed.</a:t>
            </a:r>
            <a:endParaRPr dirty="0"/>
          </a:p>
        </p:txBody>
      </p:sp>
      <p:sp>
        <p:nvSpPr>
          <p:cNvPr id="391" name="Google Shape;391;gb03fd8937f_0_1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dirty="0"/>
              <a:t>Station </a:t>
            </a:r>
            <a:r>
              <a:rPr lang="en" sz="2800" b="1" dirty="0" smtClean="0"/>
              <a:t>#1 </a:t>
            </a:r>
            <a:r>
              <a:rPr lang="en" sz="2800" b="1" dirty="0"/>
              <a:t>- Title</a:t>
            </a:r>
            <a:endParaRPr sz="2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b03fd8937f_0_1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/>
              <a:t>     Slide #3: Provide the grading rubric for the station.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/>
          </a:p>
        </p:txBody>
      </p:sp>
      <p:sp>
        <p:nvSpPr>
          <p:cNvPr id="397" name="Google Shape;397;gb03fd8937f_0_1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#1 -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b03fd8937f_0_20"/>
          <p:cNvSpPr txBox="1">
            <a:spLocks noGrp="1"/>
          </p:cNvSpPr>
          <p:nvPr>
            <p:ph type="body" idx="1"/>
          </p:nvPr>
        </p:nvSpPr>
        <p:spPr>
          <a:xfrm>
            <a:off x="718456" y="0"/>
            <a:ext cx="7893699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   Slide #1: Instructions to the students including photos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    Add additional slides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</p:txBody>
      </p:sp>
      <p:sp>
        <p:nvSpPr>
          <p:cNvPr id="403" name="Google Shape;403;gb03fd8937f_0_2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#2 -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b03fd8937f_0_35"/>
          <p:cNvSpPr txBox="1">
            <a:spLocks noGrp="1"/>
          </p:cNvSpPr>
          <p:nvPr>
            <p:ph type="body" idx="1"/>
          </p:nvPr>
        </p:nvSpPr>
        <p:spPr>
          <a:xfrm>
            <a:off x="541176" y="0"/>
            <a:ext cx="7959012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#2: Instructions to the faculty on what supplies, equipment and/or patient type (e.g. typodonts, simulation manikins, students as mock patients, standardized patient) are needed at the station.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Add additional slides as needed.</a:t>
            </a:r>
            <a:endParaRPr dirty="0"/>
          </a:p>
        </p:txBody>
      </p:sp>
      <p:sp>
        <p:nvSpPr>
          <p:cNvPr id="409" name="Google Shape;409;gb03fd8937f_0_3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#2 -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b03fd8937f_0_45"/>
          <p:cNvSpPr txBox="1">
            <a:spLocks noGrp="1"/>
          </p:cNvSpPr>
          <p:nvPr>
            <p:ph type="body" idx="1"/>
          </p:nvPr>
        </p:nvSpPr>
        <p:spPr>
          <a:xfrm>
            <a:off x="429208" y="0"/>
            <a:ext cx="799633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#3: Provide the grading rubric for the station.</a:t>
            </a:r>
            <a:endParaRPr dirty="0"/>
          </a:p>
        </p:txBody>
      </p:sp>
      <p:sp>
        <p:nvSpPr>
          <p:cNvPr id="415" name="Google Shape;415;gb03fd8937f_0_4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#2 -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03fd8937f_0_25"/>
          <p:cNvSpPr txBox="1">
            <a:spLocks noGrp="1"/>
          </p:cNvSpPr>
          <p:nvPr>
            <p:ph type="body" idx="1"/>
          </p:nvPr>
        </p:nvSpPr>
        <p:spPr>
          <a:xfrm>
            <a:off x="475861" y="0"/>
            <a:ext cx="821094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#1: Instructions to the students including photos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Add additional slides as needed.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</p:txBody>
      </p:sp>
      <p:sp>
        <p:nvSpPr>
          <p:cNvPr id="421" name="Google Shape;421;gb03fd8937f_0_25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#3 -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b03fd8937f_0_40"/>
          <p:cNvSpPr txBox="1">
            <a:spLocks noGrp="1"/>
          </p:cNvSpPr>
          <p:nvPr>
            <p:ph type="body" idx="1"/>
          </p:nvPr>
        </p:nvSpPr>
        <p:spPr>
          <a:xfrm>
            <a:off x="615820" y="0"/>
            <a:ext cx="8042988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#2: Instructions to the faculty on what supplies, equipment and/or patient type (e.g. typodonts, simulation manikins, students as mock patients, standardized patient) are needed at the station.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Add additional slides as needed.</a:t>
            </a:r>
            <a:endParaRPr dirty="0"/>
          </a:p>
        </p:txBody>
      </p:sp>
      <p:sp>
        <p:nvSpPr>
          <p:cNvPr id="427" name="Google Shape;427;gb03fd8937f_0_4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#3 -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b03fd8937f_0_50"/>
          <p:cNvSpPr txBox="1">
            <a:spLocks noGrp="1"/>
          </p:cNvSpPr>
          <p:nvPr>
            <p:ph type="body" idx="1"/>
          </p:nvPr>
        </p:nvSpPr>
        <p:spPr>
          <a:xfrm>
            <a:off x="214604" y="0"/>
            <a:ext cx="8434874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dirty="0"/>
              <a:t>Slide #3: Provide the grading rubric for the station.</a:t>
            </a:r>
            <a:endParaRPr dirty="0"/>
          </a:p>
        </p:txBody>
      </p:sp>
      <p:sp>
        <p:nvSpPr>
          <p:cNvPr id="433" name="Google Shape;433;gb03fd8937f_0_5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/>
              <a:t>Station #3 - Title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b03fd8937f_0_30"/>
          <p:cNvSpPr txBox="1">
            <a:spLocks noGrp="1"/>
          </p:cNvSpPr>
          <p:nvPr>
            <p:ph type="body" idx="1"/>
          </p:nvPr>
        </p:nvSpPr>
        <p:spPr>
          <a:xfrm>
            <a:off x="-71425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800" b="1">
                <a:solidFill>
                  <a:srgbClr val="000000"/>
                </a:solidFill>
              </a:rPr>
              <a:t>Continue to add slides as needed </a:t>
            </a:r>
            <a:endParaRPr sz="2800" b="1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800" b="1">
                <a:solidFill>
                  <a:srgbClr val="000000"/>
                </a:solidFill>
              </a:rPr>
              <a:t>to complete the OSCE.</a:t>
            </a:r>
            <a:endParaRPr/>
          </a:p>
        </p:txBody>
      </p:sp>
      <p:sp>
        <p:nvSpPr>
          <p:cNvPr id="439" name="Google Shape;439;gb03fd8937f_0_30"/>
          <p:cNvSpPr txBox="1"/>
          <p:nvPr/>
        </p:nvSpPr>
        <p:spPr>
          <a:xfrm>
            <a:off x="2390450" y="335750"/>
            <a:ext cx="5828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0CF05A3C-2E83-4C02-9541-22082D45B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72C3D2-B1E8-42A5-B886-AB234765C03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0222" y="1284039"/>
            <a:ext cx="5645386" cy="3010800"/>
          </a:xfrm>
        </p:spPr>
        <p:txBody>
          <a:bodyPr/>
          <a:lstStyle/>
          <a:p>
            <a:r>
              <a:rPr lang="en-US" b="1" dirty="0" smtClean="0"/>
              <a:t>Faculty OSCE Evaluation: Examples </a:t>
            </a:r>
            <a:endParaRPr lang="en-US" b="1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Student Performance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Class Performance 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Curriculum </a:t>
            </a:r>
          </a:p>
        </p:txBody>
      </p:sp>
    </p:spTree>
    <p:extLst>
      <p:ext uri="{BB962C8B-B14F-4D97-AF65-F5344CB8AC3E}">
        <p14:creationId xmlns:p14="http://schemas.microsoft.com/office/powerpoint/2010/main" val="3106909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869FB4D-10C7-42BF-8E09-EC6FE61C3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7CCB17B-023B-4E4E-8978-51DEEECD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OSCE Evaluation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9F4B00-1292-4B3A-B69D-F631559F80B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en-US" sz="1800" dirty="0"/>
              <a:t>Student Performance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DF8C5548-CFB8-45BC-A612-AEC3695A2A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020588"/>
              </p:ext>
            </p:extLst>
          </p:nvPr>
        </p:nvGraphicFramePr>
        <p:xfrm>
          <a:off x="1495425" y="1143000"/>
          <a:ext cx="5943600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5952018" imgH="4009465" progId="Word.Document.12">
                  <p:embed/>
                </p:oleObj>
              </mc:Choice>
              <mc:Fallback>
                <p:oleObj name="Document" r:id="rId3" imgW="5952018" imgH="40094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5425" y="1143000"/>
                        <a:ext cx="5943600" cy="398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470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869FB4D-10C7-42BF-8E09-EC6FE61C3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7CCB17B-023B-4E4E-8978-51DEEECD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OSCE Evaluation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9F4B00-1292-4B3A-B69D-F631559F80B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en-US" sz="1800" dirty="0"/>
              <a:t>Class Performance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D083D2A6-9EE0-43C4-A8B2-556DEC32A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808315"/>
              </p:ext>
            </p:extLst>
          </p:nvPr>
        </p:nvGraphicFramePr>
        <p:xfrm>
          <a:off x="2084585" y="1218565"/>
          <a:ext cx="5668765" cy="36868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45347">
                  <a:extLst>
                    <a:ext uri="{9D8B030D-6E8A-4147-A177-3AD203B41FA5}">
                      <a16:colId xmlns:a16="http://schemas.microsoft.com/office/drawing/2014/main" xmlns="" val="365435405"/>
                    </a:ext>
                  </a:extLst>
                </a:gridCol>
                <a:gridCol w="789989">
                  <a:extLst>
                    <a:ext uri="{9D8B030D-6E8A-4147-A177-3AD203B41FA5}">
                      <a16:colId xmlns:a16="http://schemas.microsoft.com/office/drawing/2014/main" xmlns="" val="1425532595"/>
                    </a:ext>
                  </a:extLst>
                </a:gridCol>
                <a:gridCol w="875476">
                  <a:extLst>
                    <a:ext uri="{9D8B030D-6E8A-4147-A177-3AD203B41FA5}">
                      <a16:colId xmlns:a16="http://schemas.microsoft.com/office/drawing/2014/main" xmlns="" val="1841090119"/>
                    </a:ext>
                  </a:extLst>
                </a:gridCol>
                <a:gridCol w="819091">
                  <a:extLst>
                    <a:ext uri="{9D8B030D-6E8A-4147-A177-3AD203B41FA5}">
                      <a16:colId xmlns:a16="http://schemas.microsoft.com/office/drawing/2014/main" xmlns="" val="582491370"/>
                    </a:ext>
                  </a:extLst>
                </a:gridCol>
                <a:gridCol w="746943">
                  <a:extLst>
                    <a:ext uri="{9D8B030D-6E8A-4147-A177-3AD203B41FA5}">
                      <a16:colId xmlns:a16="http://schemas.microsoft.com/office/drawing/2014/main" xmlns="" val="823788068"/>
                    </a:ext>
                  </a:extLst>
                </a:gridCol>
                <a:gridCol w="1091919">
                  <a:extLst>
                    <a:ext uri="{9D8B030D-6E8A-4147-A177-3AD203B41FA5}">
                      <a16:colId xmlns:a16="http://schemas.microsoft.com/office/drawing/2014/main" xmlns="" val="368033748"/>
                    </a:ext>
                  </a:extLst>
                </a:gridCol>
              </a:tblGrid>
              <a:tr h="638810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Class Assessment Directions: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b="1" dirty="0">
                          <a:effectLst/>
                        </a:rPr>
                        <a:t>Record class average scores &amp; percentages. 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b="1" dirty="0">
                          <a:effectLst/>
                        </a:rPr>
                        <a:t>Record frequency of pass, failure, &amp; remediation rates.  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2251654"/>
                  </a:ext>
                </a:extLst>
              </a:tr>
              <a:tr h="51009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Station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Average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Average %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Total Pass 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Total Fail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Total Remediations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0972569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Floss Threader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_____/10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4139498199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End-Tuft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_____/</a:t>
                      </a:r>
                      <a:r>
                        <a:rPr lang="en-US" sz="1000" dirty="0" smtClean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3904765279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Blood-Pressure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_____/6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3681989754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Intraoral 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____/</a:t>
                      </a:r>
                      <a:r>
                        <a:rPr lang="en-US" sz="1000" dirty="0" smtClean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1888159356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Implant Mobility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____/</a:t>
                      </a:r>
                      <a:r>
                        <a:rPr lang="en-US" sz="1000" dirty="0" smtClean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459392853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Mounted Radio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____/10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3255095579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OSCE Results: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____/56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_____%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199704633"/>
                  </a:ext>
                </a:extLst>
              </a:tr>
              <a:tr h="23393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785" marR="41785" marT="0" marB="0"/>
                </a:tc>
                <a:extLst>
                  <a:ext uri="{0D108BD9-81ED-4DB2-BD59-A6C34878D82A}">
                    <a16:rowId xmlns:a16="http://schemas.microsoft.com/office/drawing/2014/main" xmlns="" val="1683758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500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B70F3E49-89E6-4B81-AC6C-FCE0B70AE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ECD9DB7E-CD61-4BC7-B661-D9F11E9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OSCE Evaluation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E864BAD-FD41-424A-ABFD-A4DF3AE6A3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en-US" sz="1800" b="1" dirty="0"/>
              <a:t>Curriculum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F0E2780-859D-4CC3-AD50-78856DEADE3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sz="1600" b="1" dirty="0"/>
              <a:t>Based on student performance</a:t>
            </a:r>
            <a:r>
              <a:rPr lang="en-US" sz="1600" dirty="0"/>
              <a:t>: </a:t>
            </a:r>
          </a:p>
          <a:p>
            <a:r>
              <a:rPr lang="en-US" sz="1600" dirty="0"/>
              <a:t>Did the OSCE identify any curriculum strengths?</a:t>
            </a:r>
          </a:p>
          <a:p>
            <a:endParaRPr lang="en-US" sz="1600" dirty="0"/>
          </a:p>
          <a:p>
            <a:r>
              <a:rPr lang="en-US" sz="1600" dirty="0"/>
              <a:t>Did the OSCE identify any potential curriculum weaknesses? </a:t>
            </a:r>
          </a:p>
          <a:p>
            <a:endParaRPr lang="en-US" sz="1600" dirty="0"/>
          </a:p>
          <a:p>
            <a:r>
              <a:rPr lang="en-US" sz="1600" dirty="0"/>
              <a:t>Plans to modify curriculum based on OSCE results? 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5583578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Kantar Consulting Presentation Template (16_9)">
  <a:themeElements>
    <a:clrScheme name="Colg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40000"/>
      </a:accent1>
      <a:accent2>
        <a:srgbClr val="D1020D"/>
      </a:accent2>
      <a:accent3>
        <a:srgbClr val="1099DD"/>
      </a:accent3>
      <a:accent4>
        <a:srgbClr val="9741BF"/>
      </a:accent4>
      <a:accent5>
        <a:srgbClr val="FFBC1C"/>
      </a:accent5>
      <a:accent6>
        <a:srgbClr val="2EC361"/>
      </a:accent6>
      <a:hlink>
        <a:srgbClr val="666666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916</Words>
  <Application>Microsoft Office PowerPoint</Application>
  <PresentationFormat>On-screen Show (16:9)</PresentationFormat>
  <Paragraphs>234</Paragraphs>
  <Slides>27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Helvetica Neue</vt:lpstr>
      <vt:lpstr>Symbol</vt:lpstr>
      <vt:lpstr>Helvetica Neue Light</vt:lpstr>
      <vt:lpstr>Calibri</vt:lpstr>
      <vt:lpstr>Noto Sans Symbols</vt:lpstr>
      <vt:lpstr>Times New Roman</vt:lpstr>
      <vt:lpstr>Wingdings</vt:lpstr>
      <vt:lpstr>Simple Light</vt:lpstr>
      <vt:lpstr>1_Kantar Consulting Presentation Template (16_9)</vt:lpstr>
      <vt:lpstr>Document</vt:lpstr>
      <vt:lpstr>OSCE TITLE </vt:lpstr>
      <vt:lpstr>MEET THE EDUCATORS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OSCE Evaluation </vt:lpstr>
      <vt:lpstr>OSCE Evaluation </vt:lpstr>
      <vt:lpstr>OSCE Evaluation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OSCE TITLE</dc:title>
  <dc:creator>Diane Peterson</dc:creator>
  <cp:lastModifiedBy>Diane Peterson</cp:lastModifiedBy>
  <cp:revision>5</cp:revision>
  <dcterms:modified xsi:type="dcterms:W3CDTF">2021-01-21T17:41:28Z</dcterms:modified>
</cp:coreProperties>
</file>