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fntdata" ContentType="application/x-fontdata"/>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6" r:id="rId2"/>
  </p:sldMasterIdLst>
  <p:notesMasterIdLst>
    <p:notesMasterId r:id="rId44"/>
  </p:notesMasterIdLst>
  <p:sldIdLst>
    <p:sldId id="256" r:id="rId3"/>
    <p:sldId id="257" r:id="rId4"/>
    <p:sldId id="258" r:id="rId5"/>
    <p:sldId id="313" r:id="rId6"/>
    <p:sldId id="259" r:id="rId7"/>
    <p:sldId id="314" r:id="rId8"/>
    <p:sldId id="261" r:id="rId9"/>
    <p:sldId id="315" r:id="rId10"/>
    <p:sldId id="295" r:id="rId11"/>
    <p:sldId id="316" r:id="rId12"/>
    <p:sldId id="287" r:id="rId13"/>
    <p:sldId id="317" r:id="rId14"/>
    <p:sldId id="277" r:id="rId15"/>
    <p:sldId id="275" r:id="rId16"/>
    <p:sldId id="264" r:id="rId17"/>
    <p:sldId id="276" r:id="rId18"/>
    <p:sldId id="278" r:id="rId19"/>
    <p:sldId id="279" r:id="rId20"/>
    <p:sldId id="280" r:id="rId21"/>
    <p:sldId id="281" r:id="rId22"/>
    <p:sldId id="282" r:id="rId23"/>
    <p:sldId id="283" r:id="rId24"/>
    <p:sldId id="301" r:id="rId25"/>
    <p:sldId id="285" r:id="rId26"/>
    <p:sldId id="288" r:id="rId27"/>
    <p:sldId id="289" r:id="rId28"/>
    <p:sldId id="292" r:id="rId29"/>
    <p:sldId id="294" r:id="rId30"/>
    <p:sldId id="298" r:id="rId31"/>
    <p:sldId id="300" r:id="rId32"/>
    <p:sldId id="303" r:id="rId33"/>
    <p:sldId id="302" r:id="rId34"/>
    <p:sldId id="297" r:id="rId35"/>
    <p:sldId id="299" r:id="rId36"/>
    <p:sldId id="304" r:id="rId37"/>
    <p:sldId id="305" r:id="rId38"/>
    <p:sldId id="306" r:id="rId39"/>
    <p:sldId id="308" r:id="rId40"/>
    <p:sldId id="309" r:id="rId41"/>
    <p:sldId id="311" r:id="rId42"/>
    <p:sldId id="312" r:id="rId43"/>
  </p:sldIdLst>
  <p:sldSz cx="9144000" cy="5143500" type="screen16x9"/>
  <p:notesSz cx="6858000" cy="9144000"/>
  <p:embeddedFontLst>
    <p:embeddedFont>
      <p:font typeface="Helvetica Neue" charset="0"/>
      <p:regular r:id="rId45"/>
      <p:bold r:id="rId46"/>
      <p:italic r:id="rId47"/>
      <p:boldItalic r:id="rId48"/>
    </p:embeddedFont>
    <p:embeddedFont>
      <p:font typeface="Helvetica Neue Light" charset="0"/>
      <p:regular r:id="rId49"/>
      <p:bold r:id="rId50"/>
      <p:italic r:id="rId51"/>
      <p:boldItalic r:id="rId52"/>
    </p:embeddedFont>
    <p:embeddedFont>
      <p:font typeface="Calibri"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hvkIRRMpxgtEr0yREjhPSN4y7E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2" d="100"/>
          <a:sy n="102" d="100"/>
        </p:scale>
        <p:origin x="-456" y="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8549721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b03fd8937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gb03fd8937f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94510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398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b03fd893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gb03fd8937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b03fd893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gb03fd8937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17595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9"/>
        <p:cNvGrpSpPr/>
        <p:nvPr/>
      </p:nvGrpSpPr>
      <p:grpSpPr>
        <a:xfrm>
          <a:off x="0" y="0"/>
          <a:ext cx="0" cy="0"/>
          <a:chOff x="0" y="0"/>
          <a:chExt cx="0" cy="0"/>
        </a:xfrm>
      </p:grpSpPr>
      <p:sp>
        <p:nvSpPr>
          <p:cNvPr id="10" name="Google Shape;10;p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 name="Google Shape;11;p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8"/>
          <p:cNvPicPr preferRelativeResize="0"/>
          <p:nvPr/>
        </p:nvPicPr>
        <p:blipFill rotWithShape="1">
          <a:blip r:embed="rId2">
            <a:alphaModFix/>
          </a:blip>
          <a:srcRect l="1276" t="1917" r="1274" b="1685"/>
          <a:stretch/>
        </p:blipFill>
        <p:spPr>
          <a:xfrm>
            <a:off x="0" y="-1"/>
            <a:ext cx="9144001" cy="5143502"/>
          </a:xfrm>
          <a:prstGeom prst="rect">
            <a:avLst/>
          </a:prstGeom>
          <a:noFill/>
          <a:ln>
            <a:noFill/>
          </a:ln>
        </p:spPr>
      </p:pic>
      <p:sp>
        <p:nvSpPr>
          <p:cNvPr id="14" name="Google Shape;14;p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Arial"/>
              <a:buNone/>
              <a:defRPr sz="45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5"/>
        <p:cNvGrpSpPr/>
        <p:nvPr/>
      </p:nvGrpSpPr>
      <p:grpSpPr>
        <a:xfrm>
          <a:off x="0" y="0"/>
          <a:ext cx="0" cy="0"/>
          <a:chOff x="0" y="0"/>
          <a:chExt cx="0" cy="0"/>
        </a:xfrm>
      </p:grpSpPr>
      <p:sp>
        <p:nvSpPr>
          <p:cNvPr id="16" name="Google Shape;16;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 name="Google Shape;17;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 name="Google Shape;18;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9" name="Google Shape;19;p36"/>
          <p:cNvPicPr preferRelativeResize="0"/>
          <p:nvPr/>
        </p:nvPicPr>
        <p:blipFill rotWithShape="1">
          <a:blip r:embed="rId2">
            <a:alphaModFix/>
          </a:blip>
          <a:srcRect/>
          <a:stretch/>
        </p:blipFill>
        <p:spPr>
          <a:xfrm>
            <a:off x="-30032" y="-13058"/>
            <a:ext cx="9204063" cy="5169616"/>
          </a:xfrm>
          <a:prstGeom prst="rect">
            <a:avLst/>
          </a:prstGeom>
          <a:noFill/>
          <a:ln>
            <a:noFill/>
          </a:ln>
        </p:spPr>
      </p:pic>
      <p:pic>
        <p:nvPicPr>
          <p:cNvPr id="20" name="Google Shape;20;p36" descr="A picture containing drawing&#10;&#10;Description automatically generated"/>
          <p:cNvPicPr preferRelativeResize="0"/>
          <p:nvPr/>
        </p:nvPicPr>
        <p:blipFill rotWithShape="1">
          <a:blip r:embed="rId3">
            <a:alphaModFix/>
          </a:blip>
          <a:srcRect/>
          <a:stretch/>
        </p:blipFill>
        <p:spPr>
          <a:xfrm>
            <a:off x="712196" y="-13058"/>
            <a:ext cx="643560" cy="514847"/>
          </a:xfrm>
          <a:prstGeom prst="rect">
            <a:avLst/>
          </a:prstGeom>
          <a:noFill/>
          <a:ln>
            <a:noFill/>
          </a:ln>
        </p:spPr>
      </p:pic>
      <p:sp>
        <p:nvSpPr>
          <p:cNvPr id="21" name="Google Shape;21;p36"/>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22" name="Google Shape;22;p3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23"/>
        <p:cNvGrpSpPr/>
        <p:nvPr/>
      </p:nvGrpSpPr>
      <p:grpSpPr>
        <a:xfrm>
          <a:off x="0" y="0"/>
          <a:ext cx="0" cy="0"/>
          <a:chOff x="0" y="0"/>
          <a:chExt cx="0" cy="0"/>
        </a:xfrm>
      </p:grpSpPr>
      <p:pic>
        <p:nvPicPr>
          <p:cNvPr id="24" name="Google Shape;24;p37"/>
          <p:cNvPicPr preferRelativeResize="0"/>
          <p:nvPr/>
        </p:nvPicPr>
        <p:blipFill rotWithShape="1">
          <a:blip r:embed="rId2">
            <a:alphaModFix amt="71000"/>
          </a:blip>
          <a:srcRect t="7372" b="7"/>
          <a:stretch/>
        </p:blipFill>
        <p:spPr>
          <a:xfrm>
            <a:off x="0" y="9336"/>
            <a:ext cx="9144000" cy="5165917"/>
          </a:xfrm>
          <a:prstGeom prst="rect">
            <a:avLst/>
          </a:prstGeom>
          <a:noFill/>
          <a:ln>
            <a:noFill/>
          </a:ln>
        </p:spPr>
      </p:pic>
      <p:pic>
        <p:nvPicPr>
          <p:cNvPr id="25" name="Google Shape;25;p37"/>
          <p:cNvPicPr preferRelativeResize="0"/>
          <p:nvPr/>
        </p:nvPicPr>
        <p:blipFill rotWithShape="1">
          <a:blip r:embed="rId3">
            <a:alphaModFix/>
          </a:blip>
          <a:srcRect l="17012" b="47134"/>
          <a:stretch/>
        </p:blipFill>
        <p:spPr>
          <a:xfrm>
            <a:off x="-1" y="0"/>
            <a:ext cx="9143998" cy="5169616"/>
          </a:xfrm>
          <a:prstGeom prst="rect">
            <a:avLst/>
          </a:prstGeom>
          <a:noFill/>
          <a:ln>
            <a:noFill/>
          </a:ln>
        </p:spPr>
      </p:pic>
      <p:sp>
        <p:nvSpPr>
          <p:cNvPr id="26" name="Google Shape;26;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3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9" name="Google Shape;29;p37" descr="A picture containing drawing&#10;&#10;Description automatically generated"/>
          <p:cNvPicPr preferRelativeResize="0"/>
          <p:nvPr/>
        </p:nvPicPr>
        <p:blipFill rotWithShape="1">
          <a:blip r:embed="rId4">
            <a:alphaModFix/>
          </a:blip>
          <a:srcRect/>
          <a:stretch/>
        </p:blipFill>
        <p:spPr>
          <a:xfrm>
            <a:off x="712196" y="-13058"/>
            <a:ext cx="643560" cy="514847"/>
          </a:xfrm>
          <a:prstGeom prst="rect">
            <a:avLst/>
          </a:prstGeom>
          <a:noFill/>
          <a:ln>
            <a:noFill/>
          </a:ln>
        </p:spPr>
      </p:pic>
      <p:sp>
        <p:nvSpPr>
          <p:cNvPr id="30" name="Google Shape;30;p37"/>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31" name="Google Shape;31;p3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2"/>
        <p:cNvGrpSpPr/>
        <p:nvPr/>
      </p:nvGrpSpPr>
      <p:grpSpPr>
        <a:xfrm>
          <a:off x="0" y="0"/>
          <a:ext cx="0" cy="0"/>
          <a:chOff x="0" y="0"/>
          <a:chExt cx="0" cy="0"/>
        </a:xfrm>
      </p:grpSpPr>
      <p:pic>
        <p:nvPicPr>
          <p:cNvPr id="33" name="Google Shape;33;p38"/>
          <p:cNvPicPr preferRelativeResize="0"/>
          <p:nvPr/>
        </p:nvPicPr>
        <p:blipFill rotWithShape="1">
          <a:blip r:embed="rId2">
            <a:alphaModFix/>
          </a:blip>
          <a:srcRect/>
          <a:stretch/>
        </p:blipFill>
        <p:spPr>
          <a:xfrm>
            <a:off x="2" y="0"/>
            <a:ext cx="9141293" cy="5143501"/>
          </a:xfrm>
          <a:prstGeom prst="rect">
            <a:avLst/>
          </a:prstGeom>
          <a:noFill/>
          <a:ln>
            <a:noFill/>
          </a:ln>
        </p:spPr>
      </p:pic>
      <p:sp>
        <p:nvSpPr>
          <p:cNvPr id="34" name="Google Shape;34;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 name="Google Shape;35;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7" name="Google Shape;37;p38"/>
          <p:cNvPicPr preferRelativeResize="0"/>
          <p:nvPr/>
        </p:nvPicPr>
        <p:blipFill rotWithShape="1">
          <a:blip r:embed="rId2">
            <a:alphaModFix/>
          </a:blip>
          <a:srcRect r="43971"/>
          <a:stretch/>
        </p:blipFill>
        <p:spPr>
          <a:xfrm rot="10800000">
            <a:off x="4019552" y="6349"/>
            <a:ext cx="5121743" cy="5143501"/>
          </a:xfrm>
          <a:prstGeom prst="rect">
            <a:avLst/>
          </a:prstGeom>
          <a:noFill/>
          <a:ln>
            <a:noFill/>
          </a:ln>
        </p:spPr>
      </p:pic>
      <p:pic>
        <p:nvPicPr>
          <p:cNvPr id="38" name="Google Shape;38;p38"/>
          <p:cNvPicPr preferRelativeResize="0"/>
          <p:nvPr/>
        </p:nvPicPr>
        <p:blipFill rotWithShape="1">
          <a:blip r:embed="rId3">
            <a:alphaModFix/>
          </a:blip>
          <a:srcRect l="17012" b="47134"/>
          <a:stretch/>
        </p:blipFill>
        <p:spPr>
          <a:xfrm>
            <a:off x="-1" y="0"/>
            <a:ext cx="9143998" cy="5169616"/>
          </a:xfrm>
          <a:prstGeom prst="rect">
            <a:avLst/>
          </a:prstGeom>
          <a:noFill/>
          <a:ln>
            <a:noFill/>
          </a:ln>
        </p:spPr>
      </p:pic>
      <p:pic>
        <p:nvPicPr>
          <p:cNvPr id="39" name="Google Shape;39;p38" descr="A picture containing drawing&#10;&#10;Description automatically generated"/>
          <p:cNvPicPr preferRelativeResize="0"/>
          <p:nvPr/>
        </p:nvPicPr>
        <p:blipFill rotWithShape="1">
          <a:blip r:embed="rId4">
            <a:alphaModFix/>
          </a:blip>
          <a:srcRect/>
          <a:stretch/>
        </p:blipFill>
        <p:spPr>
          <a:xfrm>
            <a:off x="712196" y="-13058"/>
            <a:ext cx="643560" cy="514847"/>
          </a:xfrm>
          <a:prstGeom prst="rect">
            <a:avLst/>
          </a:prstGeom>
          <a:noFill/>
          <a:ln>
            <a:noFill/>
          </a:ln>
        </p:spPr>
      </p:pic>
      <p:sp>
        <p:nvSpPr>
          <p:cNvPr id="40" name="Google Shape;40;p38"/>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41" name="Google Shape;41;p3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2"/>
        <p:cNvGrpSpPr/>
        <p:nvPr/>
      </p:nvGrpSpPr>
      <p:grpSpPr>
        <a:xfrm>
          <a:off x="0" y="0"/>
          <a:ext cx="0" cy="0"/>
          <a:chOff x="0" y="0"/>
          <a:chExt cx="0" cy="0"/>
        </a:xfrm>
      </p:grpSpPr>
      <p:pic>
        <p:nvPicPr>
          <p:cNvPr id="43" name="Google Shape;43;p3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4" name="Google Shape;44;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7" name="Google Shape;47;p39" descr="A picture containing drawing&#10;&#10;Description automatically generated"/>
          <p:cNvPicPr preferRelativeResize="0"/>
          <p:nvPr/>
        </p:nvPicPr>
        <p:blipFill rotWithShape="1">
          <a:blip r:embed="rId3">
            <a:alphaModFix/>
          </a:blip>
          <a:srcRect/>
          <a:stretch/>
        </p:blipFill>
        <p:spPr>
          <a:xfrm>
            <a:off x="712196" y="5993"/>
            <a:ext cx="643560" cy="514847"/>
          </a:xfrm>
          <a:prstGeom prst="rect">
            <a:avLst/>
          </a:prstGeom>
          <a:noFill/>
          <a:ln>
            <a:noFill/>
          </a:ln>
          <a:effectLst>
            <a:outerShdw blurRad="50800" dist="38100" dir="2700000" algn="tl" rotWithShape="0">
              <a:srgbClr val="000000">
                <a:alpha val="40000"/>
              </a:srgbClr>
            </a:outerShdw>
          </a:effectLst>
        </p:spPr>
      </p:pic>
      <p:sp>
        <p:nvSpPr>
          <p:cNvPr id="48" name="Google Shape;48;p39"/>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49" name="Google Shape;49;p3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testazione sezione">
  <p:cSld name="Intestazione sezione">
    <p:spTree>
      <p:nvGrpSpPr>
        <p:cNvPr id="1" name="Shape 50"/>
        <p:cNvGrpSpPr/>
        <p:nvPr/>
      </p:nvGrpSpPr>
      <p:grpSpPr>
        <a:xfrm>
          <a:off x="0" y="0"/>
          <a:ext cx="0" cy="0"/>
          <a:chOff x="0" y="0"/>
          <a:chExt cx="0" cy="0"/>
        </a:xfrm>
      </p:grpSpPr>
      <p:sp>
        <p:nvSpPr>
          <p:cNvPr id="51" name="Google Shape;51;p40"/>
          <p:cNvSpPr/>
          <p:nvPr/>
        </p:nvSpPr>
        <p:spPr>
          <a:xfrm>
            <a:off x="0" y="4704520"/>
            <a:ext cx="9144000" cy="4389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40"/>
          <p:cNvSpPr txBox="1"/>
          <p:nvPr/>
        </p:nvSpPr>
        <p:spPr>
          <a:xfrm>
            <a:off x="8627875" y="4800899"/>
            <a:ext cx="3258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fld id="{00000000-1234-1234-1234-123412341234}" type="slidenum">
              <a:rPr lang="en" sz="900" b="0" i="1" u="none" strike="noStrike" cap="none">
                <a:solidFill>
                  <a:schemeClr val="lt1"/>
                </a:solidFill>
                <a:latin typeface="Helvetica Neue"/>
                <a:ea typeface="Helvetica Neue"/>
                <a:cs typeface="Helvetica Neue"/>
                <a:sym typeface="Helvetica Neue"/>
              </a:rPr>
              <a:t>‹#›</a:t>
            </a:fld>
            <a:endParaRPr sz="900" b="0" i="1" u="none" strike="noStrike" cap="none">
              <a:solidFill>
                <a:schemeClr val="lt1"/>
              </a:solidFill>
              <a:latin typeface="Helvetica Neue"/>
              <a:ea typeface="Helvetica Neue"/>
              <a:cs typeface="Helvetica Neue"/>
              <a:sym typeface="Helvetica Neue"/>
            </a:endParaRPr>
          </a:p>
        </p:txBody>
      </p:sp>
      <p:cxnSp>
        <p:nvCxnSpPr>
          <p:cNvPr id="53" name="Google Shape;53;p40"/>
          <p:cNvCxnSpPr/>
          <p:nvPr/>
        </p:nvCxnSpPr>
        <p:spPr>
          <a:xfrm>
            <a:off x="8627875" y="4800900"/>
            <a:ext cx="0" cy="246300"/>
          </a:xfrm>
          <a:prstGeom prst="straightConnector1">
            <a:avLst/>
          </a:prstGeom>
          <a:noFill/>
          <a:ln w="9525" cap="flat" cmpd="sng">
            <a:solidFill>
              <a:schemeClr val="lt1"/>
            </a:solidFill>
            <a:prstDash val="solid"/>
            <a:round/>
            <a:headEnd type="none" w="sm" len="sm"/>
            <a:tailEnd type="none" w="sm" len="sm"/>
          </a:ln>
        </p:spPr>
      </p:cxnSp>
      <p:pic>
        <p:nvPicPr>
          <p:cNvPr id="54" name="Google Shape;54;p40" descr="pasted-image.pdf"/>
          <p:cNvPicPr preferRelativeResize="0"/>
          <p:nvPr/>
        </p:nvPicPr>
        <p:blipFill rotWithShape="1">
          <a:blip r:embed="rId2">
            <a:alphaModFix/>
          </a:blip>
          <a:srcRect/>
          <a:stretch/>
        </p:blipFill>
        <p:spPr>
          <a:xfrm>
            <a:off x="231782" y="4726292"/>
            <a:ext cx="813249" cy="403789"/>
          </a:xfrm>
          <a:prstGeom prst="rect">
            <a:avLst/>
          </a:prstGeom>
          <a:noFill/>
          <a:ln>
            <a:noFill/>
          </a:ln>
        </p:spPr>
      </p:pic>
      <p:sp>
        <p:nvSpPr>
          <p:cNvPr id="55" name="Google Shape;55;p40"/>
          <p:cNvSpPr/>
          <p:nvPr/>
        </p:nvSpPr>
        <p:spPr>
          <a:xfrm>
            <a:off x="0" y="0"/>
            <a:ext cx="101700" cy="7365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6" name="Google Shape;56;p40"/>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57" name="Google Shape;57;p4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apositiva titolo">
  <p:cSld name="Diapositiva titolo">
    <p:spTree>
      <p:nvGrpSpPr>
        <p:cNvPr id="1" name="Shape 58"/>
        <p:cNvGrpSpPr/>
        <p:nvPr/>
      </p:nvGrpSpPr>
      <p:grpSpPr>
        <a:xfrm>
          <a:off x="0" y="0"/>
          <a:ext cx="0" cy="0"/>
          <a:chOff x="0" y="0"/>
          <a:chExt cx="0" cy="0"/>
        </a:xfrm>
      </p:grpSpPr>
      <p:sp>
        <p:nvSpPr>
          <p:cNvPr id="59" name="Google Shape;59;p41"/>
          <p:cNvSpPr/>
          <p:nvPr/>
        </p:nvSpPr>
        <p:spPr>
          <a:xfrm>
            <a:off x="0" y="4704520"/>
            <a:ext cx="9144000" cy="4389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Helvetica Neue"/>
              <a:buNone/>
            </a:pPr>
            <a:endParaRPr sz="1800" b="0" i="0" u="none" strike="noStrike" cap="none">
              <a:solidFill>
                <a:schemeClr val="lt1"/>
              </a:solidFill>
              <a:latin typeface="Calibri"/>
              <a:ea typeface="Calibri"/>
              <a:cs typeface="Calibri"/>
              <a:sym typeface="Calibri"/>
            </a:endParaRPr>
          </a:p>
        </p:txBody>
      </p:sp>
      <p:pic>
        <p:nvPicPr>
          <p:cNvPr id="60" name="Google Shape;60;p41"/>
          <p:cNvPicPr preferRelativeResize="0"/>
          <p:nvPr/>
        </p:nvPicPr>
        <p:blipFill rotWithShape="1">
          <a:blip r:embed="rId2">
            <a:alphaModFix amt="28000"/>
          </a:blip>
          <a:srcRect t="14524" b="3412"/>
          <a:stretch/>
        </p:blipFill>
        <p:spPr>
          <a:xfrm rot="10800000" flipH="1">
            <a:off x="1" y="927807"/>
            <a:ext cx="9141292" cy="3776714"/>
          </a:xfrm>
          <a:prstGeom prst="rect">
            <a:avLst/>
          </a:prstGeom>
          <a:noFill/>
          <a:ln>
            <a:noFill/>
          </a:ln>
        </p:spPr>
      </p:pic>
      <p:pic>
        <p:nvPicPr>
          <p:cNvPr id="61" name="Google Shape;61;p41"/>
          <p:cNvPicPr preferRelativeResize="0"/>
          <p:nvPr/>
        </p:nvPicPr>
        <p:blipFill rotWithShape="1">
          <a:blip r:embed="rId2">
            <a:alphaModFix/>
          </a:blip>
          <a:srcRect t="20649" b="38612"/>
          <a:stretch/>
        </p:blipFill>
        <p:spPr>
          <a:xfrm flipH="1">
            <a:off x="1" y="1"/>
            <a:ext cx="9141292" cy="2095247"/>
          </a:xfrm>
          <a:prstGeom prst="rect">
            <a:avLst/>
          </a:prstGeom>
          <a:noFill/>
          <a:ln>
            <a:noFill/>
          </a:ln>
        </p:spPr>
      </p:pic>
      <p:sp>
        <p:nvSpPr>
          <p:cNvPr id="62" name="Google Shape;62;p41"/>
          <p:cNvSpPr txBox="1"/>
          <p:nvPr/>
        </p:nvSpPr>
        <p:spPr>
          <a:xfrm>
            <a:off x="8627875" y="4800899"/>
            <a:ext cx="3579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00"/>
              <a:buFont typeface="Helvetica Neue"/>
              <a:buNone/>
            </a:pPr>
            <a:fld id="{00000000-1234-1234-1234-123412341234}" type="slidenum">
              <a:rPr lang="en" sz="900" b="0" i="1" u="none" strike="noStrike" cap="none">
                <a:solidFill>
                  <a:schemeClr val="lt1"/>
                </a:solidFill>
                <a:latin typeface="Helvetica Neue"/>
                <a:ea typeface="Helvetica Neue"/>
                <a:cs typeface="Helvetica Neue"/>
                <a:sym typeface="Helvetica Neue"/>
              </a:rPr>
              <a:t>‹#›</a:t>
            </a:fld>
            <a:endParaRPr sz="900" b="0" i="1" u="none" strike="noStrike" cap="none">
              <a:solidFill>
                <a:schemeClr val="lt1"/>
              </a:solidFill>
              <a:latin typeface="Helvetica Neue"/>
              <a:ea typeface="Helvetica Neue"/>
              <a:cs typeface="Helvetica Neue"/>
              <a:sym typeface="Helvetica Neue"/>
            </a:endParaRPr>
          </a:p>
        </p:txBody>
      </p:sp>
      <p:cxnSp>
        <p:nvCxnSpPr>
          <p:cNvPr id="63" name="Google Shape;63;p41"/>
          <p:cNvCxnSpPr/>
          <p:nvPr/>
        </p:nvCxnSpPr>
        <p:spPr>
          <a:xfrm>
            <a:off x="8627875" y="4800899"/>
            <a:ext cx="0" cy="246300"/>
          </a:xfrm>
          <a:prstGeom prst="straightConnector1">
            <a:avLst/>
          </a:prstGeom>
          <a:noFill/>
          <a:ln w="9525" cap="flat" cmpd="sng">
            <a:solidFill>
              <a:schemeClr val="lt1"/>
            </a:solidFill>
            <a:prstDash val="solid"/>
            <a:round/>
            <a:headEnd type="none" w="sm" len="sm"/>
            <a:tailEnd type="none" w="sm" len="sm"/>
          </a:ln>
        </p:spPr>
      </p:cxnSp>
      <p:pic>
        <p:nvPicPr>
          <p:cNvPr id="64" name="Google Shape;64;p41" descr="pasted-image.pdf"/>
          <p:cNvPicPr preferRelativeResize="0"/>
          <p:nvPr/>
        </p:nvPicPr>
        <p:blipFill rotWithShape="1">
          <a:blip r:embed="rId3">
            <a:alphaModFix/>
          </a:blip>
          <a:srcRect/>
          <a:stretch/>
        </p:blipFill>
        <p:spPr>
          <a:xfrm>
            <a:off x="231781" y="4726291"/>
            <a:ext cx="813249" cy="403789"/>
          </a:xfrm>
          <a:prstGeom prst="rect">
            <a:avLst/>
          </a:prstGeom>
          <a:noFill/>
          <a:ln>
            <a:noFill/>
          </a:ln>
        </p:spPr>
      </p:pic>
      <p:sp>
        <p:nvSpPr>
          <p:cNvPr id="65" name="Google Shape;65;p41"/>
          <p:cNvSpPr/>
          <p:nvPr/>
        </p:nvSpPr>
        <p:spPr>
          <a:xfrm>
            <a:off x="-1" y="0"/>
            <a:ext cx="101700" cy="7365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Helvetica Neue"/>
              <a:buNone/>
            </a:pPr>
            <a:endParaRPr sz="1800" b="0" i="0" u="none" strike="noStrike" cap="none">
              <a:solidFill>
                <a:schemeClr val="lt1"/>
              </a:solidFill>
              <a:latin typeface="Calibri"/>
              <a:ea typeface="Calibri"/>
              <a:cs typeface="Calibri"/>
              <a:sym typeface="Calibri"/>
            </a:endParaRPr>
          </a:p>
        </p:txBody>
      </p:sp>
      <p:sp>
        <p:nvSpPr>
          <p:cNvPr id="66" name="Google Shape;66;p41"/>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67" name="Google Shape;67;p4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ue contenuti">
  <p:cSld name="Due contenuti">
    <p:spTree>
      <p:nvGrpSpPr>
        <p:cNvPr id="1" name="Shape 68"/>
        <p:cNvGrpSpPr/>
        <p:nvPr/>
      </p:nvGrpSpPr>
      <p:grpSpPr>
        <a:xfrm>
          <a:off x="0" y="0"/>
          <a:ext cx="0" cy="0"/>
          <a:chOff x="0" y="0"/>
          <a:chExt cx="0" cy="0"/>
        </a:xfrm>
      </p:grpSpPr>
      <p:pic>
        <p:nvPicPr>
          <p:cNvPr id="69" name="Google Shape;69;p42"/>
          <p:cNvPicPr preferRelativeResize="0"/>
          <p:nvPr/>
        </p:nvPicPr>
        <p:blipFill rotWithShape="1">
          <a:blip r:embed="rId2">
            <a:alphaModFix amt="71000"/>
          </a:blip>
          <a:srcRect t="7372" b="7"/>
          <a:stretch/>
        </p:blipFill>
        <p:spPr>
          <a:xfrm>
            <a:off x="-1" y="-26417"/>
            <a:ext cx="9144000" cy="4704519"/>
          </a:xfrm>
          <a:prstGeom prst="rect">
            <a:avLst/>
          </a:prstGeom>
          <a:noFill/>
          <a:ln>
            <a:noFill/>
          </a:ln>
        </p:spPr>
      </p:pic>
      <p:sp>
        <p:nvSpPr>
          <p:cNvPr id="70" name="Google Shape;70;p42"/>
          <p:cNvSpPr/>
          <p:nvPr/>
        </p:nvSpPr>
        <p:spPr>
          <a:xfrm>
            <a:off x="0" y="4704520"/>
            <a:ext cx="9144000" cy="4389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Helvetica Neue"/>
              <a:buNone/>
            </a:pPr>
            <a:endParaRPr sz="1800" b="0" i="0" u="none" strike="noStrike" cap="none">
              <a:solidFill>
                <a:schemeClr val="lt1"/>
              </a:solidFill>
              <a:latin typeface="Calibri"/>
              <a:ea typeface="Calibri"/>
              <a:cs typeface="Calibri"/>
              <a:sym typeface="Calibri"/>
            </a:endParaRPr>
          </a:p>
        </p:txBody>
      </p:sp>
      <p:sp>
        <p:nvSpPr>
          <p:cNvPr id="71" name="Google Shape;71;p42"/>
          <p:cNvSpPr txBox="1"/>
          <p:nvPr/>
        </p:nvSpPr>
        <p:spPr>
          <a:xfrm>
            <a:off x="8627875" y="4800899"/>
            <a:ext cx="3579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00"/>
              <a:buFont typeface="Helvetica Neue"/>
              <a:buNone/>
            </a:pPr>
            <a:fld id="{00000000-1234-1234-1234-123412341234}" type="slidenum">
              <a:rPr lang="en" sz="900" b="0" i="1" u="none" strike="noStrike" cap="none">
                <a:solidFill>
                  <a:schemeClr val="lt1"/>
                </a:solidFill>
                <a:latin typeface="Helvetica Neue"/>
                <a:ea typeface="Helvetica Neue"/>
                <a:cs typeface="Helvetica Neue"/>
                <a:sym typeface="Helvetica Neue"/>
              </a:rPr>
              <a:t>‹#›</a:t>
            </a:fld>
            <a:endParaRPr sz="900" b="0" i="1" u="none" strike="noStrike" cap="none">
              <a:solidFill>
                <a:schemeClr val="lt1"/>
              </a:solidFill>
              <a:latin typeface="Helvetica Neue"/>
              <a:ea typeface="Helvetica Neue"/>
              <a:cs typeface="Helvetica Neue"/>
              <a:sym typeface="Helvetica Neue"/>
            </a:endParaRPr>
          </a:p>
        </p:txBody>
      </p:sp>
      <p:cxnSp>
        <p:nvCxnSpPr>
          <p:cNvPr id="72" name="Google Shape;72;p42"/>
          <p:cNvCxnSpPr/>
          <p:nvPr/>
        </p:nvCxnSpPr>
        <p:spPr>
          <a:xfrm>
            <a:off x="8627875" y="4800899"/>
            <a:ext cx="0" cy="246300"/>
          </a:xfrm>
          <a:prstGeom prst="straightConnector1">
            <a:avLst/>
          </a:prstGeom>
          <a:noFill/>
          <a:ln w="9525" cap="flat" cmpd="sng">
            <a:solidFill>
              <a:schemeClr val="lt1"/>
            </a:solidFill>
            <a:prstDash val="solid"/>
            <a:round/>
            <a:headEnd type="none" w="sm" len="sm"/>
            <a:tailEnd type="none" w="sm" len="sm"/>
          </a:ln>
        </p:spPr>
      </p:cxnSp>
      <p:pic>
        <p:nvPicPr>
          <p:cNvPr id="73" name="Google Shape;73;p42" descr="pasted-image.pdf"/>
          <p:cNvPicPr preferRelativeResize="0"/>
          <p:nvPr/>
        </p:nvPicPr>
        <p:blipFill rotWithShape="1">
          <a:blip r:embed="rId3">
            <a:alphaModFix/>
          </a:blip>
          <a:srcRect/>
          <a:stretch/>
        </p:blipFill>
        <p:spPr>
          <a:xfrm>
            <a:off x="231781" y="4726291"/>
            <a:ext cx="813249" cy="403789"/>
          </a:xfrm>
          <a:prstGeom prst="rect">
            <a:avLst/>
          </a:prstGeom>
          <a:noFill/>
          <a:ln>
            <a:noFill/>
          </a:ln>
        </p:spPr>
      </p:pic>
      <p:sp>
        <p:nvSpPr>
          <p:cNvPr id="74" name="Google Shape;74;p42"/>
          <p:cNvSpPr/>
          <p:nvPr/>
        </p:nvSpPr>
        <p:spPr>
          <a:xfrm>
            <a:off x="-1" y="0"/>
            <a:ext cx="101700" cy="736500"/>
          </a:xfrm>
          <a:prstGeom prst="rect">
            <a:avLst/>
          </a:prstGeom>
          <a:solidFill>
            <a:srgbClr val="E116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Helvetica Neue"/>
              <a:buNone/>
            </a:pPr>
            <a:endParaRPr sz="1800" b="0" i="0" u="none" strike="noStrike" cap="none">
              <a:solidFill>
                <a:schemeClr val="lt1"/>
              </a:solidFill>
              <a:latin typeface="Calibri"/>
              <a:ea typeface="Calibri"/>
              <a:cs typeface="Calibri"/>
              <a:sym typeface="Calibri"/>
            </a:endParaRPr>
          </a:p>
        </p:txBody>
      </p:sp>
      <p:sp>
        <p:nvSpPr>
          <p:cNvPr id="75" name="Google Shape;75;p42"/>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76" name="Google Shape;76;p4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ech left w - frame">
  <p:cSld name="1_Tech left w - frame">
    <p:spTree>
      <p:nvGrpSpPr>
        <p:cNvPr id="1" name="Shape 77"/>
        <p:cNvGrpSpPr/>
        <p:nvPr/>
      </p:nvGrpSpPr>
      <p:grpSpPr>
        <a:xfrm>
          <a:off x="0" y="0"/>
          <a:ext cx="0" cy="0"/>
          <a:chOff x="0" y="0"/>
          <a:chExt cx="0" cy="0"/>
        </a:xfrm>
      </p:grpSpPr>
      <p:pic>
        <p:nvPicPr>
          <p:cNvPr id="78" name="Google Shape;78;p43"/>
          <p:cNvPicPr preferRelativeResize="0"/>
          <p:nvPr/>
        </p:nvPicPr>
        <p:blipFill rotWithShape="1">
          <a:blip r:embed="rId2">
            <a:alphaModFix/>
          </a:blip>
          <a:srcRect/>
          <a:stretch/>
        </p:blipFill>
        <p:spPr>
          <a:xfrm>
            <a:off x="2" y="0"/>
            <a:ext cx="9141292" cy="5143500"/>
          </a:xfrm>
          <a:prstGeom prst="rect">
            <a:avLst/>
          </a:prstGeom>
          <a:noFill/>
          <a:ln>
            <a:noFill/>
          </a:ln>
        </p:spPr>
      </p:pic>
      <p:sp>
        <p:nvSpPr>
          <p:cNvPr id="79" name="Google Shape;79;p43"/>
          <p:cNvSpPr/>
          <p:nvPr/>
        </p:nvSpPr>
        <p:spPr>
          <a:xfrm>
            <a:off x="8797120" y="1"/>
            <a:ext cx="351900" cy="303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00"/>
              <a:buFont typeface="Calibri"/>
              <a:buNone/>
            </a:pPr>
            <a:fld id="{00000000-1234-1234-1234-123412341234}" type="slidenum">
              <a:rPr lang="en" sz="700" b="1" i="0" u="none" strike="noStrike" cap="none">
                <a:solidFill>
                  <a:srgbClr val="FFFFFF"/>
                </a:solidFill>
                <a:latin typeface="Calibri"/>
                <a:ea typeface="Calibri"/>
                <a:cs typeface="Calibri"/>
                <a:sym typeface="Calibri"/>
              </a:rPr>
              <a:t>‹#›</a:t>
            </a:fld>
            <a:endParaRPr sz="700" b="0" i="0" u="none" strike="noStrike" cap="none">
              <a:solidFill>
                <a:srgbClr val="FFFFFF"/>
              </a:solidFill>
              <a:latin typeface="Calibri"/>
              <a:ea typeface="Calibri"/>
              <a:cs typeface="Calibri"/>
              <a:sym typeface="Calibri"/>
            </a:endParaRPr>
          </a:p>
        </p:txBody>
      </p:sp>
      <p:grpSp>
        <p:nvGrpSpPr>
          <p:cNvPr id="80" name="Google Shape;80;p43"/>
          <p:cNvGrpSpPr/>
          <p:nvPr/>
        </p:nvGrpSpPr>
        <p:grpSpPr>
          <a:xfrm>
            <a:off x="2" y="4798881"/>
            <a:ext cx="9141300" cy="364669"/>
            <a:chOff x="0" y="4798880"/>
            <a:chExt cx="9141300" cy="364669"/>
          </a:xfrm>
        </p:grpSpPr>
        <p:sp>
          <p:nvSpPr>
            <p:cNvPr id="81" name="Google Shape;81;p43"/>
            <p:cNvSpPr/>
            <p:nvPr/>
          </p:nvSpPr>
          <p:spPr>
            <a:xfrm>
              <a:off x="0" y="4822449"/>
              <a:ext cx="9141300" cy="3411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Helvetica Neue"/>
                <a:buNone/>
              </a:pPr>
              <a:endParaRPr sz="1400" b="0" i="0" u="none" strike="noStrike" cap="none">
                <a:solidFill>
                  <a:srgbClr val="FFFFFF"/>
                </a:solidFill>
                <a:latin typeface="Calibri"/>
                <a:ea typeface="Calibri"/>
                <a:cs typeface="Calibri"/>
                <a:sym typeface="Calibri"/>
              </a:endParaRPr>
            </a:p>
          </p:txBody>
        </p:sp>
        <p:pic>
          <p:nvPicPr>
            <p:cNvPr id="82" name="Google Shape;82;p43"/>
            <p:cNvPicPr preferRelativeResize="0"/>
            <p:nvPr/>
          </p:nvPicPr>
          <p:blipFill rotWithShape="1">
            <a:blip r:embed="rId3">
              <a:alphaModFix/>
            </a:blip>
            <a:srcRect/>
            <a:stretch/>
          </p:blipFill>
          <p:spPr>
            <a:xfrm>
              <a:off x="298828" y="4798880"/>
              <a:ext cx="740020" cy="364647"/>
            </a:xfrm>
            <a:prstGeom prst="rect">
              <a:avLst/>
            </a:prstGeom>
            <a:noFill/>
            <a:ln>
              <a:noFill/>
            </a:ln>
          </p:spPr>
        </p:pic>
      </p:grpSp>
      <p:sp>
        <p:nvSpPr>
          <p:cNvPr id="83" name="Google Shape;83;p43"/>
          <p:cNvSpPr/>
          <p:nvPr/>
        </p:nvSpPr>
        <p:spPr>
          <a:xfrm>
            <a:off x="7347101" y="4843418"/>
            <a:ext cx="15567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800"/>
              <a:buFont typeface="Arial"/>
              <a:buNone/>
            </a:pPr>
            <a:r>
              <a:rPr lang="en" sz="800" b="0" i="0" u="none" strike="noStrike" cap="none">
                <a:solidFill>
                  <a:srgbClr val="FFFFFF"/>
                </a:solidFill>
                <a:latin typeface="Arial"/>
                <a:ea typeface="Arial"/>
                <a:cs typeface="Arial"/>
                <a:sym typeface="Arial"/>
              </a:rPr>
              <a:t>Confidential and Proprietary</a:t>
            </a:r>
            <a:endParaRPr sz="800" b="0" i="0" u="none" strike="noStrike" cap="none">
              <a:solidFill>
                <a:srgbClr val="FFFFFF"/>
              </a:solidFill>
              <a:latin typeface="Arial"/>
              <a:ea typeface="Arial"/>
              <a:cs typeface="Arial"/>
              <a:sym typeface="Arial"/>
            </a:endParaRPr>
          </a:p>
        </p:txBody>
      </p:sp>
      <p:sp>
        <p:nvSpPr>
          <p:cNvPr id="84" name="Google Shape;84;p43"/>
          <p:cNvSpPr txBox="1">
            <a:spLocks noGrp="1"/>
          </p:cNvSpPr>
          <p:nvPr>
            <p:ph type="title"/>
          </p:nvPr>
        </p:nvSpPr>
        <p:spPr>
          <a:xfrm>
            <a:off x="628650" y="3500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a:endParaRPr/>
          </a:p>
        </p:txBody>
      </p:sp>
      <p:sp>
        <p:nvSpPr>
          <p:cNvPr id="85" name="Google Shape;85;p4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marL="914400" lvl="1"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marL="1371600" lvl="2"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marL="1828800" lvl="3"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marL="2286000" lvl="4"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marL="2743200" lvl="5"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marL="3200400" lvl="6"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marL="3657600" lvl="7" indent="-3175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marL="4114800" lvl="8" indent="-3175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contenuto">
  <p:cSld name="Titolo e contenuto">
    <p:spTree>
      <p:nvGrpSpPr>
        <p:cNvPr id="1" name="Shape 86"/>
        <p:cNvGrpSpPr/>
        <p:nvPr/>
      </p:nvGrpSpPr>
      <p:grpSpPr>
        <a:xfrm>
          <a:off x="0" y="0"/>
          <a:ext cx="0" cy="0"/>
          <a:chOff x="0" y="0"/>
          <a:chExt cx="0" cy="0"/>
        </a:xfrm>
      </p:grpSpPr>
      <p:pic>
        <p:nvPicPr>
          <p:cNvPr id="87" name="Google Shape;87;p44"/>
          <p:cNvPicPr preferRelativeResize="0"/>
          <p:nvPr/>
        </p:nvPicPr>
        <p:blipFill rotWithShape="1">
          <a:blip r:embed="rId2">
            <a:alphaModFix/>
          </a:blip>
          <a:srcRect/>
          <a:stretch/>
        </p:blipFill>
        <p:spPr>
          <a:xfrm flipH="1">
            <a:off x="0" y="0"/>
            <a:ext cx="9141292" cy="5143500"/>
          </a:xfrm>
          <a:prstGeom prst="rect">
            <a:avLst/>
          </a:prstGeom>
          <a:noFill/>
          <a:ln>
            <a:noFill/>
          </a:ln>
        </p:spPr>
      </p:pic>
      <p:sp>
        <p:nvSpPr>
          <p:cNvPr id="88" name="Google Shape;88;p44"/>
          <p:cNvSpPr txBox="1"/>
          <p:nvPr/>
        </p:nvSpPr>
        <p:spPr>
          <a:xfrm>
            <a:off x="8627875" y="4800899"/>
            <a:ext cx="357900" cy="230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00"/>
              <a:buFont typeface="Helvetica Neue"/>
              <a:buNone/>
            </a:pPr>
            <a:fld id="{00000000-1234-1234-1234-123412341234}" type="slidenum">
              <a:rPr lang="en" sz="900" b="0" i="1" u="none" strike="noStrike" cap="none">
                <a:solidFill>
                  <a:schemeClr val="lt1"/>
                </a:solidFill>
                <a:latin typeface="Helvetica Neue"/>
                <a:ea typeface="Helvetica Neue"/>
                <a:cs typeface="Helvetica Neue"/>
                <a:sym typeface="Helvetica Neue"/>
              </a:rPr>
              <a:t>‹#›</a:t>
            </a:fld>
            <a:endParaRPr sz="900" b="0" i="1" u="none" strike="noStrike" cap="none">
              <a:solidFill>
                <a:schemeClr val="lt1"/>
              </a:solidFill>
              <a:latin typeface="Helvetica Neue"/>
              <a:ea typeface="Helvetica Neue"/>
              <a:cs typeface="Helvetica Neue"/>
              <a:sym typeface="Helvetica Neue"/>
            </a:endParaRPr>
          </a:p>
        </p:txBody>
      </p:sp>
      <p:cxnSp>
        <p:nvCxnSpPr>
          <p:cNvPr id="89" name="Google Shape;89;p44"/>
          <p:cNvCxnSpPr/>
          <p:nvPr/>
        </p:nvCxnSpPr>
        <p:spPr>
          <a:xfrm>
            <a:off x="8627875" y="4800899"/>
            <a:ext cx="0" cy="246300"/>
          </a:xfrm>
          <a:prstGeom prst="straightConnector1">
            <a:avLst/>
          </a:prstGeom>
          <a:noFill/>
          <a:ln w="9525" cap="flat" cmpd="sng">
            <a:solidFill>
              <a:schemeClr val="lt1"/>
            </a:solidFill>
            <a:prstDash val="solid"/>
            <a:round/>
            <a:headEnd type="none" w="sm" len="sm"/>
            <a:tailEnd type="none" w="sm" len="sm"/>
          </a:ln>
        </p:spPr>
      </p:cxnSp>
      <p:pic>
        <p:nvPicPr>
          <p:cNvPr id="90" name="Google Shape;90;p44" descr="pasted-image.pdf"/>
          <p:cNvPicPr preferRelativeResize="0"/>
          <p:nvPr/>
        </p:nvPicPr>
        <p:blipFill rotWithShape="1">
          <a:blip r:embed="rId3">
            <a:alphaModFix/>
          </a:blip>
          <a:srcRect/>
          <a:stretch/>
        </p:blipFill>
        <p:spPr>
          <a:xfrm>
            <a:off x="231781" y="4726291"/>
            <a:ext cx="813249" cy="40378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p4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93" name="Google Shape;93;p4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4" name="Google Shape;94;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5"/>
        <p:cNvGrpSpPr/>
        <p:nvPr/>
      </p:nvGrpSpPr>
      <p:grpSpPr>
        <a:xfrm>
          <a:off x="0" y="0"/>
          <a:ext cx="0" cy="0"/>
          <a:chOff x="0" y="0"/>
          <a:chExt cx="0" cy="0"/>
        </a:xfrm>
      </p:grpSpPr>
      <p:sp>
        <p:nvSpPr>
          <p:cNvPr id="96" name="Google Shape;96;p4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97" name="Google Shape;97;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8"/>
        <p:cNvGrpSpPr/>
        <p:nvPr/>
      </p:nvGrpSpPr>
      <p:grpSpPr>
        <a:xfrm>
          <a:off x="0" y="0"/>
          <a:ext cx="0" cy="0"/>
          <a:chOff x="0" y="0"/>
          <a:chExt cx="0" cy="0"/>
        </a:xfrm>
      </p:grpSpPr>
      <p:sp>
        <p:nvSpPr>
          <p:cNvPr id="99" name="Google Shape;99;p4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0" name="Google Shape;100;p4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01" name="Google Shape;101;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2"/>
        <p:cNvGrpSpPr/>
        <p:nvPr/>
      </p:nvGrpSpPr>
      <p:grpSpPr>
        <a:xfrm>
          <a:off x="0" y="0"/>
          <a:ext cx="0" cy="0"/>
          <a:chOff x="0" y="0"/>
          <a:chExt cx="0" cy="0"/>
        </a:xfrm>
      </p:grpSpPr>
      <p:sp>
        <p:nvSpPr>
          <p:cNvPr id="103" name="Google Shape;103;p4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4" name="Google Shape;104;p4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5" name="Google Shape;105;p4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6" name="Google Shape;106;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7"/>
        <p:cNvGrpSpPr/>
        <p:nvPr/>
      </p:nvGrpSpPr>
      <p:grpSpPr>
        <a:xfrm>
          <a:off x="0" y="0"/>
          <a:ext cx="0" cy="0"/>
          <a:chOff x="0" y="0"/>
          <a:chExt cx="0" cy="0"/>
        </a:xfrm>
      </p:grpSpPr>
      <p:sp>
        <p:nvSpPr>
          <p:cNvPr id="108" name="Google Shape;108;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9" name="Google Shape;109;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0"/>
        <p:cNvGrpSpPr/>
        <p:nvPr/>
      </p:nvGrpSpPr>
      <p:grpSpPr>
        <a:xfrm>
          <a:off x="0" y="0"/>
          <a:ext cx="0" cy="0"/>
          <a:chOff x="0" y="0"/>
          <a:chExt cx="0" cy="0"/>
        </a:xfrm>
      </p:grpSpPr>
      <p:sp>
        <p:nvSpPr>
          <p:cNvPr id="111" name="Google Shape;111;p5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12" name="Google Shape;112;p5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3" name="Google Shape;113;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4"/>
        <p:cNvGrpSpPr/>
        <p:nvPr/>
      </p:nvGrpSpPr>
      <p:grpSpPr>
        <a:xfrm>
          <a:off x="0" y="0"/>
          <a:ext cx="0" cy="0"/>
          <a:chOff x="0" y="0"/>
          <a:chExt cx="0" cy="0"/>
        </a:xfrm>
      </p:grpSpPr>
      <p:sp>
        <p:nvSpPr>
          <p:cNvPr id="115" name="Google Shape;115;p5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16" name="Google Shape;116;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7"/>
        <p:cNvGrpSpPr/>
        <p:nvPr/>
      </p:nvGrpSpPr>
      <p:grpSpPr>
        <a:xfrm>
          <a:off x="0" y="0"/>
          <a:ext cx="0" cy="0"/>
          <a:chOff x="0" y="0"/>
          <a:chExt cx="0" cy="0"/>
        </a:xfrm>
      </p:grpSpPr>
      <p:sp>
        <p:nvSpPr>
          <p:cNvPr id="118" name="Google Shape;118;p5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5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20" name="Google Shape;120;p5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21" name="Google Shape;121;p5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22" name="Google Shape;122;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3"/>
        <p:cNvGrpSpPr/>
        <p:nvPr/>
      </p:nvGrpSpPr>
      <p:grpSpPr>
        <a:xfrm>
          <a:off x="0" y="0"/>
          <a:ext cx="0" cy="0"/>
          <a:chOff x="0" y="0"/>
          <a:chExt cx="0" cy="0"/>
        </a:xfrm>
      </p:grpSpPr>
      <p:sp>
        <p:nvSpPr>
          <p:cNvPr id="124" name="Google Shape;124;p5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25" name="Google Shape;125;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6"/>
        <p:cNvGrpSpPr/>
        <p:nvPr/>
      </p:nvGrpSpPr>
      <p:grpSpPr>
        <a:xfrm>
          <a:off x="0" y="0"/>
          <a:ext cx="0" cy="0"/>
          <a:chOff x="0" y="0"/>
          <a:chExt cx="0" cy="0"/>
        </a:xfrm>
      </p:grpSpPr>
      <p:sp>
        <p:nvSpPr>
          <p:cNvPr id="127" name="Google Shape;127;p5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8" name="Google Shape;128;p5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29" name="Google Shape;129;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0"/>
        <p:cNvGrpSpPr/>
        <p:nvPr/>
      </p:nvGrpSpPr>
      <p:grpSpPr>
        <a:xfrm>
          <a:off x="0" y="0"/>
          <a:ext cx="0" cy="0"/>
          <a:chOff x="0" y="0"/>
          <a:chExt cx="0" cy="0"/>
        </a:xfrm>
      </p:grpSpPr>
      <p:sp>
        <p:nvSpPr>
          <p:cNvPr id="131" name="Google Shape;131;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132"/>
        <p:cNvGrpSpPr/>
        <p:nvPr/>
      </p:nvGrpSpPr>
      <p:grpSpPr>
        <a:xfrm>
          <a:off x="0" y="0"/>
          <a:ext cx="0" cy="0"/>
          <a:chOff x="0" y="0"/>
          <a:chExt cx="0" cy="0"/>
        </a:xfrm>
      </p:grpSpPr>
      <p:sp>
        <p:nvSpPr>
          <p:cNvPr id="133" name="Google Shape;133;p56"/>
          <p:cNvSpPr txBox="1">
            <a:spLocks noGrp="1"/>
          </p:cNvSpPr>
          <p:nvPr>
            <p:ph type="sldNum" idx="12"/>
          </p:nvPr>
        </p:nvSpPr>
        <p:spPr>
          <a:xfrm>
            <a:off x="8561946" y="4902409"/>
            <a:ext cx="248700" cy="183900"/>
          </a:xfrm>
          <a:prstGeom prst="rect">
            <a:avLst/>
          </a:prstGeom>
          <a:noFill/>
          <a:ln>
            <a:noFill/>
          </a:ln>
        </p:spPr>
        <p:txBody>
          <a:bodyPr spcFirstLastPara="1" wrap="square" lIns="34575" tIns="34575" rIns="34575" bIns="345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134" name="Google Shape;134;p56"/>
          <p:cNvSpPr/>
          <p:nvPr/>
        </p:nvSpPr>
        <p:spPr>
          <a:xfrm>
            <a:off x="113" y="4749367"/>
            <a:ext cx="9144000" cy="394500"/>
          </a:xfrm>
          <a:prstGeom prst="rect">
            <a:avLst/>
          </a:prstGeom>
          <a:solidFill>
            <a:srgbClr val="D2010D"/>
          </a:solidFill>
          <a:ln>
            <a:noFill/>
          </a:ln>
        </p:spPr>
        <p:txBody>
          <a:bodyPr spcFirstLastPara="1" wrap="square" lIns="34575" tIns="34575" rIns="34575" bIns="34575"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FFFF"/>
              </a:solidFill>
              <a:latin typeface="Helvetica Neue"/>
              <a:ea typeface="Helvetica Neue"/>
              <a:cs typeface="Helvetica Neue"/>
              <a:sym typeface="Helvetica Neue"/>
            </a:endParaRPr>
          </a:p>
        </p:txBody>
      </p:sp>
      <p:pic>
        <p:nvPicPr>
          <p:cNvPr id="135" name="Google Shape;135;p56" descr="pasted-image.pdf"/>
          <p:cNvPicPr preferRelativeResize="0"/>
          <p:nvPr/>
        </p:nvPicPr>
        <p:blipFill rotWithShape="1">
          <a:blip r:embed="rId2">
            <a:alphaModFix/>
          </a:blip>
          <a:srcRect/>
          <a:stretch/>
        </p:blipFill>
        <p:spPr>
          <a:xfrm>
            <a:off x="116729" y="4749367"/>
            <a:ext cx="794745" cy="394604"/>
          </a:xfrm>
          <a:prstGeom prst="rect">
            <a:avLst/>
          </a:prstGeom>
          <a:noFill/>
          <a:ln>
            <a:noFill/>
          </a:ln>
        </p:spPr>
      </p:pic>
      <p:cxnSp>
        <p:nvCxnSpPr>
          <p:cNvPr id="136" name="Google Shape;136;p56"/>
          <p:cNvCxnSpPr/>
          <p:nvPr/>
        </p:nvCxnSpPr>
        <p:spPr>
          <a:xfrm>
            <a:off x="179512" y="611730"/>
            <a:ext cx="8593800" cy="0"/>
          </a:xfrm>
          <a:prstGeom prst="straightConnector1">
            <a:avLst/>
          </a:prstGeom>
          <a:noFill/>
          <a:ln w="9525" cap="flat" cmpd="sng">
            <a:solidFill>
              <a:srgbClr val="D3010D"/>
            </a:solidFill>
            <a:prstDash val="solid"/>
            <a:miter lim="400000"/>
            <a:headEnd type="none" w="sm" len="sm"/>
            <a:tailEnd type="none" w="sm" len="sm"/>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57"/>
          <p:cNvSpPr txBox="1">
            <a:spLocks noGrp="1"/>
          </p:cNvSpPr>
          <p:nvPr>
            <p:ph type="title"/>
          </p:nvPr>
        </p:nvSpPr>
        <p:spPr>
          <a:xfrm>
            <a:off x="209579" y="156288"/>
            <a:ext cx="8702700" cy="586500"/>
          </a:xfrm>
          <a:prstGeom prst="rect">
            <a:avLst/>
          </a:prstGeom>
          <a:noFill/>
          <a:ln>
            <a:noFill/>
          </a:ln>
        </p:spPr>
        <p:txBody>
          <a:bodyPr spcFirstLastPara="1" wrap="square" lIns="45650" tIns="45650" rIns="45650" bIns="45650" anchor="ctr" anchorCtr="0">
            <a:noAutofit/>
          </a:bodyPr>
          <a:lstStyle>
            <a:lvl1pPr lvl="0" algn="l">
              <a:lnSpc>
                <a:spcPct val="100000"/>
              </a:lnSpc>
              <a:spcBef>
                <a:spcPts val="0"/>
              </a:spcBef>
              <a:spcAft>
                <a:spcPts val="0"/>
              </a:spcAft>
              <a:buClr>
                <a:srgbClr val="366092"/>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9" name="Google Shape;139;p57"/>
          <p:cNvSpPr txBox="1">
            <a:spLocks noGrp="1"/>
          </p:cNvSpPr>
          <p:nvPr>
            <p:ph type="body" idx="1"/>
          </p:nvPr>
        </p:nvSpPr>
        <p:spPr>
          <a:xfrm>
            <a:off x="242596" y="900896"/>
            <a:ext cx="8643300" cy="3877500"/>
          </a:xfrm>
          <a:prstGeom prst="rect">
            <a:avLst/>
          </a:prstGeom>
          <a:noFill/>
          <a:ln>
            <a:noFill/>
          </a:ln>
        </p:spPr>
        <p:txBody>
          <a:bodyPr spcFirstLastPara="1" wrap="square" lIns="91325" tIns="45650" rIns="91325" bIns="45650" anchor="t" anchorCtr="0">
            <a:noAutofit/>
          </a:bodyPr>
          <a:lstStyle>
            <a:lvl1pPr marL="457200" lvl="0" indent="-406400" algn="l">
              <a:lnSpc>
                <a:spcPct val="115000"/>
              </a:lnSpc>
              <a:spcBef>
                <a:spcPts val="0"/>
              </a:spcBef>
              <a:spcAft>
                <a:spcPts val="0"/>
              </a:spcAft>
              <a:buClr>
                <a:schemeClr val="dk1"/>
              </a:buClr>
              <a:buSzPts val="2800"/>
              <a:buChar char="●"/>
              <a:defRPr/>
            </a:lvl1pPr>
            <a:lvl2pPr marL="914400" lvl="1" indent="-368300" algn="l">
              <a:lnSpc>
                <a:spcPct val="115000"/>
              </a:lnSpc>
              <a:spcBef>
                <a:spcPts val="1600"/>
              </a:spcBef>
              <a:spcAft>
                <a:spcPts val="0"/>
              </a:spcAft>
              <a:buClr>
                <a:schemeClr val="dk1"/>
              </a:buClr>
              <a:buSzPts val="2200"/>
              <a:buChar char="○"/>
              <a:defRPr sz="2200"/>
            </a:lvl2pPr>
            <a:lvl3pPr marL="1371600" lvl="2" indent="-342900" algn="l">
              <a:lnSpc>
                <a:spcPct val="115000"/>
              </a:lnSpc>
              <a:spcBef>
                <a:spcPts val="1600"/>
              </a:spcBef>
              <a:spcAft>
                <a:spcPts val="0"/>
              </a:spcAft>
              <a:buClr>
                <a:schemeClr val="dk1"/>
              </a:buClr>
              <a:buSzPts val="1800"/>
              <a:buChar char="■"/>
              <a:defRPr sz="1800"/>
            </a:lvl3pPr>
            <a:lvl4pPr marL="1828800" lvl="3" indent="-330200" algn="l">
              <a:lnSpc>
                <a:spcPct val="115000"/>
              </a:lnSpc>
              <a:spcBef>
                <a:spcPts val="1600"/>
              </a:spcBef>
              <a:spcAft>
                <a:spcPts val="0"/>
              </a:spcAft>
              <a:buClr>
                <a:schemeClr val="dk1"/>
              </a:buClr>
              <a:buSzPts val="1600"/>
              <a:buChar char="●"/>
              <a:defRPr sz="1600"/>
            </a:lvl4pPr>
            <a:lvl5pPr marL="2286000" lvl="4" indent="-330200" algn="l">
              <a:lnSpc>
                <a:spcPct val="115000"/>
              </a:lnSpc>
              <a:spcBef>
                <a:spcPts val="1600"/>
              </a:spcBef>
              <a:spcAft>
                <a:spcPts val="0"/>
              </a:spcAft>
              <a:buClr>
                <a:schemeClr val="dk1"/>
              </a:buClr>
              <a:buSzPts val="1600"/>
              <a:buChar char="○"/>
              <a:defRPr sz="1600"/>
            </a:lvl5pPr>
            <a:lvl6pPr marL="2743200" lvl="5" indent="-342900" algn="l">
              <a:lnSpc>
                <a:spcPct val="115000"/>
              </a:lnSpc>
              <a:spcBef>
                <a:spcPts val="1600"/>
              </a:spcBef>
              <a:spcAft>
                <a:spcPts val="0"/>
              </a:spcAft>
              <a:buClr>
                <a:schemeClr val="dk1"/>
              </a:buClr>
              <a:buSzPts val="1800"/>
              <a:buChar char="■"/>
              <a:defRPr/>
            </a:lvl6pPr>
            <a:lvl7pPr marL="3200400" lvl="6" indent="-342900" algn="l">
              <a:lnSpc>
                <a:spcPct val="115000"/>
              </a:lnSpc>
              <a:spcBef>
                <a:spcPts val="1600"/>
              </a:spcBef>
              <a:spcAft>
                <a:spcPts val="0"/>
              </a:spcAft>
              <a:buClr>
                <a:schemeClr val="dk1"/>
              </a:buClr>
              <a:buSzPts val="1800"/>
              <a:buChar char="●"/>
              <a:defRPr/>
            </a:lvl7pPr>
            <a:lvl8pPr marL="3657600" lvl="7" indent="-342900" algn="l">
              <a:lnSpc>
                <a:spcPct val="115000"/>
              </a:lnSpc>
              <a:spcBef>
                <a:spcPts val="1600"/>
              </a:spcBef>
              <a:spcAft>
                <a:spcPts val="0"/>
              </a:spcAft>
              <a:buClr>
                <a:schemeClr val="dk1"/>
              </a:buClr>
              <a:buSzPts val="1800"/>
              <a:buChar char="○"/>
              <a:defRPr/>
            </a:lvl8pPr>
            <a:lvl9pPr marL="4114800" lvl="8" indent="-342900" algn="l">
              <a:lnSpc>
                <a:spcPct val="115000"/>
              </a:lnSpc>
              <a:spcBef>
                <a:spcPts val="1600"/>
              </a:spcBef>
              <a:spcAft>
                <a:spcPts val="160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WPP|REDFUSE Title and Content Slide">
  <p:cSld name="WPP|REDFUSE Title and Content Slide">
    <p:spTree>
      <p:nvGrpSpPr>
        <p:cNvPr id="1" name="Shape 140"/>
        <p:cNvGrpSpPr/>
        <p:nvPr/>
      </p:nvGrpSpPr>
      <p:grpSpPr>
        <a:xfrm>
          <a:off x="0" y="0"/>
          <a:ext cx="0" cy="0"/>
          <a:chOff x="0" y="0"/>
          <a:chExt cx="0" cy="0"/>
        </a:xfrm>
      </p:grpSpPr>
      <p:sp>
        <p:nvSpPr>
          <p:cNvPr id="141" name="Google Shape;141;p58"/>
          <p:cNvSpPr txBox="1">
            <a:spLocks noGrp="1"/>
          </p:cNvSpPr>
          <p:nvPr>
            <p:ph type="body" idx="1"/>
          </p:nvPr>
        </p:nvSpPr>
        <p:spPr>
          <a:xfrm>
            <a:off x="623700" y="1161000"/>
            <a:ext cx="5669700" cy="3510000"/>
          </a:xfrm>
          <a:prstGeom prst="rect">
            <a:avLst/>
          </a:prstGeom>
          <a:noFill/>
          <a:ln>
            <a:noFill/>
          </a:ln>
        </p:spPr>
        <p:txBody>
          <a:bodyPr spcFirstLastPara="1" wrap="square" lIns="0" tIns="0" rIns="0" bIns="0" anchor="t" anchorCtr="0">
            <a:noAutofit/>
          </a:bodyPr>
          <a:lstStyle>
            <a:lvl1pPr marL="457200" lvl="0" indent="-323850" algn="l">
              <a:lnSpc>
                <a:spcPct val="100000"/>
              </a:lnSpc>
              <a:spcBef>
                <a:spcPts val="1400"/>
              </a:spcBef>
              <a:spcAft>
                <a:spcPts val="0"/>
              </a:spcAft>
              <a:buClr>
                <a:srgbClr val="FF0000"/>
              </a:buClr>
              <a:buSzPts val="1500"/>
              <a:buFont typeface="Arial"/>
              <a:buChar char="•"/>
              <a:defRPr/>
            </a:lvl1pPr>
            <a:lvl2pPr marL="914400" lvl="1" indent="-323850" algn="l">
              <a:lnSpc>
                <a:spcPct val="100000"/>
              </a:lnSpc>
              <a:spcBef>
                <a:spcPts val="500"/>
              </a:spcBef>
              <a:spcAft>
                <a:spcPts val="0"/>
              </a:spcAft>
              <a:buClr>
                <a:srgbClr val="FF0000"/>
              </a:buClr>
              <a:buSzPts val="1500"/>
              <a:buChar char="•"/>
              <a:defRPr/>
            </a:lvl2pPr>
            <a:lvl3pPr marL="1371600" lvl="2" indent="-323850" algn="l">
              <a:lnSpc>
                <a:spcPct val="100000"/>
              </a:lnSpc>
              <a:spcBef>
                <a:spcPts val="500"/>
              </a:spcBef>
              <a:spcAft>
                <a:spcPts val="0"/>
              </a:spcAft>
              <a:buClr>
                <a:srgbClr val="FF0000"/>
              </a:buClr>
              <a:buSzPts val="1500"/>
              <a:buChar char="•"/>
              <a:defRPr/>
            </a:lvl3pPr>
            <a:lvl4pPr marL="1828800" lvl="3" indent="-323850" algn="l">
              <a:lnSpc>
                <a:spcPct val="100000"/>
              </a:lnSpc>
              <a:spcBef>
                <a:spcPts val="500"/>
              </a:spcBef>
              <a:spcAft>
                <a:spcPts val="0"/>
              </a:spcAft>
              <a:buClr>
                <a:srgbClr val="FF0000"/>
              </a:buClr>
              <a:buSzPts val="1500"/>
              <a:buChar char="•"/>
              <a:defRPr/>
            </a:lvl4pPr>
            <a:lvl5pPr marL="2286000" lvl="4" indent="-323850" algn="l">
              <a:lnSpc>
                <a:spcPct val="100000"/>
              </a:lnSpc>
              <a:spcBef>
                <a:spcPts val="500"/>
              </a:spcBef>
              <a:spcAft>
                <a:spcPts val="0"/>
              </a:spcAft>
              <a:buClr>
                <a:srgbClr val="FF0000"/>
              </a:buClr>
              <a:buSzPts val="1500"/>
              <a:buChar char="•"/>
              <a:defRPr/>
            </a:lvl5pPr>
            <a:lvl6pPr marL="2743200" lvl="5" indent="-336550" algn="l">
              <a:lnSpc>
                <a:spcPct val="100000"/>
              </a:lnSpc>
              <a:spcBef>
                <a:spcPts val="2200"/>
              </a:spcBef>
              <a:spcAft>
                <a:spcPts val="0"/>
              </a:spcAft>
              <a:buClr>
                <a:srgbClr val="000000"/>
              </a:buClr>
              <a:buSzPts val="1700"/>
              <a:buChar char="•"/>
              <a:defRPr/>
            </a:lvl6pPr>
            <a:lvl7pPr marL="3200400" lvl="6" indent="-336550" algn="l">
              <a:lnSpc>
                <a:spcPct val="100000"/>
              </a:lnSpc>
              <a:spcBef>
                <a:spcPts val="2200"/>
              </a:spcBef>
              <a:spcAft>
                <a:spcPts val="0"/>
              </a:spcAft>
              <a:buClr>
                <a:srgbClr val="000000"/>
              </a:buClr>
              <a:buSzPts val="1700"/>
              <a:buChar char="•"/>
              <a:defRPr/>
            </a:lvl7pPr>
            <a:lvl8pPr marL="3657600" lvl="7" indent="-336550" algn="l">
              <a:lnSpc>
                <a:spcPct val="100000"/>
              </a:lnSpc>
              <a:spcBef>
                <a:spcPts val="2200"/>
              </a:spcBef>
              <a:spcAft>
                <a:spcPts val="0"/>
              </a:spcAft>
              <a:buClr>
                <a:srgbClr val="000000"/>
              </a:buClr>
              <a:buSzPts val="1700"/>
              <a:buChar char="•"/>
              <a:defRPr/>
            </a:lvl8pPr>
            <a:lvl9pPr marL="4114800" lvl="8" indent="-336550" algn="l">
              <a:lnSpc>
                <a:spcPct val="100000"/>
              </a:lnSpc>
              <a:spcBef>
                <a:spcPts val="2200"/>
              </a:spcBef>
              <a:spcAft>
                <a:spcPts val="0"/>
              </a:spcAft>
              <a:buClr>
                <a:srgbClr val="000000"/>
              </a:buClr>
              <a:buSzPts val="1700"/>
              <a:buChar char="•"/>
              <a:defRPr/>
            </a:lvl9pPr>
          </a:lstStyle>
          <a:p>
            <a:endParaRPr/>
          </a:p>
        </p:txBody>
      </p:sp>
      <p:sp>
        <p:nvSpPr>
          <p:cNvPr id="142" name="Google Shape;142;p58"/>
          <p:cNvSpPr txBox="1">
            <a:spLocks noGrp="1"/>
          </p:cNvSpPr>
          <p:nvPr>
            <p:ph type="dt" idx="10"/>
          </p:nvPr>
        </p:nvSpPr>
        <p:spPr>
          <a:xfrm>
            <a:off x="4272935" y="4833000"/>
            <a:ext cx="597900" cy="162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chemeClr val="dk1"/>
              </a:buClr>
              <a:buSzPts val="700"/>
              <a:buFont typeface="Arial"/>
              <a:buNone/>
              <a:defRPr sz="14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3" name="Google Shape;143;p58"/>
          <p:cNvSpPr txBox="1">
            <a:spLocks noGrp="1"/>
          </p:cNvSpPr>
          <p:nvPr>
            <p:ph type="ftr" idx="11"/>
          </p:nvPr>
        </p:nvSpPr>
        <p:spPr>
          <a:xfrm>
            <a:off x="623700" y="4833000"/>
            <a:ext cx="3399600" cy="162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700"/>
              <a:buFont typeface="Arial"/>
              <a:buNone/>
              <a:defRPr sz="14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4" name="Google Shape;144;p58"/>
          <p:cNvSpPr txBox="1">
            <a:spLocks noGrp="1"/>
          </p:cNvSpPr>
          <p:nvPr>
            <p:ph type="sldNum" idx="12"/>
          </p:nvPr>
        </p:nvSpPr>
        <p:spPr>
          <a:xfrm>
            <a:off x="8434798" y="4833000"/>
            <a:ext cx="266400" cy="1350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700"/>
              <a:buFont typeface="Arial"/>
              <a:buNone/>
              <a:defRPr sz="7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5" name="Google Shape;145;p58"/>
          <p:cNvSpPr txBox="1">
            <a:spLocks noGrp="1"/>
          </p:cNvSpPr>
          <p:nvPr>
            <p:ph type="title"/>
          </p:nvPr>
        </p:nvSpPr>
        <p:spPr>
          <a:xfrm>
            <a:off x="623700" y="231142"/>
            <a:ext cx="5670000" cy="7608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FF0000"/>
              </a:buClr>
              <a:buSzPts val="2400"/>
              <a:buFont typeface="Arial"/>
              <a:buNone/>
              <a:defRPr b="0">
                <a:solidFill>
                  <a:srgbClr val="FF0000"/>
                </a:solidFill>
              </a:defRPr>
            </a:lvl1pPr>
            <a:lvl2pPr lvl="1" algn="ctr">
              <a:lnSpc>
                <a:spcPct val="100000"/>
              </a:lnSpc>
              <a:spcBef>
                <a:spcPts val="0"/>
              </a:spcBef>
              <a:spcAft>
                <a:spcPts val="0"/>
              </a:spcAft>
              <a:buClr>
                <a:srgbClr val="000000"/>
              </a:buClr>
              <a:buSzPts val="1400"/>
              <a:buNone/>
              <a:defRPr/>
            </a:lvl2pPr>
            <a:lvl3pPr lvl="2" algn="ctr">
              <a:lnSpc>
                <a:spcPct val="100000"/>
              </a:lnSpc>
              <a:spcBef>
                <a:spcPts val="0"/>
              </a:spcBef>
              <a:spcAft>
                <a:spcPts val="0"/>
              </a:spcAft>
              <a:buClr>
                <a:srgbClr val="000000"/>
              </a:buClr>
              <a:buSzPts val="1400"/>
              <a:buNone/>
              <a:defRPr/>
            </a:lvl3pPr>
            <a:lvl4pPr lvl="3" algn="ctr">
              <a:lnSpc>
                <a:spcPct val="100000"/>
              </a:lnSpc>
              <a:spcBef>
                <a:spcPts val="0"/>
              </a:spcBef>
              <a:spcAft>
                <a:spcPts val="0"/>
              </a:spcAft>
              <a:buClr>
                <a:srgbClr val="000000"/>
              </a:buClr>
              <a:buSzPts val="1400"/>
              <a:buNone/>
              <a:defRPr/>
            </a:lvl4pPr>
            <a:lvl5pPr lvl="4" algn="ctr">
              <a:lnSpc>
                <a:spcPct val="100000"/>
              </a:lnSpc>
              <a:spcBef>
                <a:spcPts val="0"/>
              </a:spcBef>
              <a:spcAft>
                <a:spcPts val="0"/>
              </a:spcAft>
              <a:buClr>
                <a:srgbClr val="000000"/>
              </a:buClr>
              <a:buSzPts val="1400"/>
              <a:buNone/>
              <a:defRPr/>
            </a:lvl5pPr>
            <a:lvl6pPr lvl="5" algn="ctr">
              <a:lnSpc>
                <a:spcPct val="100000"/>
              </a:lnSpc>
              <a:spcBef>
                <a:spcPts val="0"/>
              </a:spcBef>
              <a:spcAft>
                <a:spcPts val="0"/>
              </a:spcAft>
              <a:buClr>
                <a:srgbClr val="000000"/>
              </a:buClr>
              <a:buSzPts val="1400"/>
              <a:buNone/>
              <a:defRPr/>
            </a:lvl6pPr>
            <a:lvl7pPr lvl="6" algn="ctr">
              <a:lnSpc>
                <a:spcPct val="100000"/>
              </a:lnSpc>
              <a:spcBef>
                <a:spcPts val="0"/>
              </a:spcBef>
              <a:spcAft>
                <a:spcPts val="0"/>
              </a:spcAft>
              <a:buClr>
                <a:srgbClr val="000000"/>
              </a:buClr>
              <a:buSzPts val="1400"/>
              <a:buNone/>
              <a:defRPr/>
            </a:lvl7pPr>
            <a:lvl8pPr lvl="7" algn="ctr">
              <a:lnSpc>
                <a:spcPct val="100000"/>
              </a:lnSpc>
              <a:spcBef>
                <a:spcPts val="0"/>
              </a:spcBef>
              <a:spcAft>
                <a:spcPts val="0"/>
              </a:spcAft>
              <a:buClr>
                <a:srgbClr val="000000"/>
              </a:buClr>
              <a:buSzPts val="1400"/>
              <a:buNone/>
              <a:defRPr/>
            </a:lvl8pPr>
            <a:lvl9pPr lvl="8" algn="ctr">
              <a:lnSpc>
                <a:spcPct val="100000"/>
              </a:lnSpc>
              <a:spcBef>
                <a:spcPts val="0"/>
              </a:spcBef>
              <a:spcAft>
                <a:spcPts val="0"/>
              </a:spcAft>
              <a:buClr>
                <a:srgbClr val="000000"/>
              </a:buClr>
              <a:buSzPts val="1400"/>
              <a:buNone/>
              <a:defRPr/>
            </a:lvl9pPr>
          </a:lstStyle>
          <a:p>
            <a:endParaRPr/>
          </a:p>
        </p:txBody>
      </p:sp>
      <p:pic>
        <p:nvPicPr>
          <p:cNvPr id="146" name="Google Shape;146;p58"/>
          <p:cNvPicPr preferRelativeResize="0"/>
          <p:nvPr/>
        </p:nvPicPr>
        <p:blipFill rotWithShape="1">
          <a:blip r:embed="rId2">
            <a:alphaModFix/>
          </a:blip>
          <a:srcRect/>
          <a:stretch/>
        </p:blipFill>
        <p:spPr>
          <a:xfrm>
            <a:off x="7243546" y="198965"/>
            <a:ext cx="1653254" cy="23317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47"/>
        <p:cNvGrpSpPr/>
        <p:nvPr/>
      </p:nvGrpSpPr>
      <p:grpSpPr>
        <a:xfrm>
          <a:off x="0" y="0"/>
          <a:ext cx="0" cy="0"/>
          <a:chOff x="0" y="0"/>
          <a:chExt cx="0" cy="0"/>
        </a:xfrm>
      </p:grpSpPr>
      <p:sp>
        <p:nvSpPr>
          <p:cNvPr id="148" name="Google Shape;148;p59"/>
          <p:cNvSpPr txBox="1">
            <a:spLocks noGrp="1"/>
          </p:cNvSpPr>
          <p:nvPr>
            <p:ph type="sldNum" idx="12"/>
          </p:nvPr>
        </p:nvSpPr>
        <p:spPr>
          <a:xfrm>
            <a:off x="8575702" y="4902403"/>
            <a:ext cx="221400" cy="218400"/>
          </a:xfrm>
          <a:prstGeom prst="rect">
            <a:avLst/>
          </a:prstGeom>
          <a:noFill/>
          <a:ln>
            <a:noFill/>
          </a:ln>
        </p:spPr>
        <p:txBody>
          <a:bodyPr spcFirstLastPara="1" wrap="square" lIns="23825" tIns="23825" rIns="23825" bIns="23825" anchor="t" anchorCtr="0">
            <a:noAutofit/>
          </a:bodyPr>
          <a:lstStyle>
            <a:lvl1pPr marL="0" marR="0" lvl="0"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a:p>
        </p:txBody>
      </p:sp>
      <p:sp>
        <p:nvSpPr>
          <p:cNvPr id="149" name="Google Shape;149;p59"/>
          <p:cNvSpPr txBox="1"/>
          <p:nvPr/>
        </p:nvSpPr>
        <p:spPr>
          <a:xfrm>
            <a:off x="8709108" y="4869226"/>
            <a:ext cx="200700" cy="203100"/>
          </a:xfrm>
          <a:prstGeom prst="rect">
            <a:avLst/>
          </a:prstGeom>
          <a:noFill/>
          <a:ln>
            <a:noFill/>
          </a:ln>
        </p:spPr>
        <p:txBody>
          <a:bodyPr spcFirstLastPara="1" wrap="square" lIns="31850" tIns="31850" rIns="31850" bIns="31850" anchor="t" anchorCtr="0">
            <a:noAutofit/>
          </a:bodyPr>
          <a:lstStyle/>
          <a:p>
            <a:pPr marL="0" marR="0" lvl="0" indent="0" algn="ctr" rtl="0">
              <a:lnSpc>
                <a:spcPct val="100000"/>
              </a:lnSpc>
              <a:spcBef>
                <a:spcPts val="0"/>
              </a:spcBef>
              <a:spcAft>
                <a:spcPts val="0"/>
              </a:spcAft>
              <a:buClr>
                <a:schemeClr val="lt1"/>
              </a:buClr>
              <a:buSzPts val="700"/>
              <a:buFont typeface="Arial"/>
              <a:buNone/>
            </a:pPr>
            <a:fld id="{00000000-1234-1234-1234-123412341234}" type="slidenum">
              <a:rPr lang="en" sz="900" b="0" i="0" u="none" strike="noStrike" cap="none">
                <a:solidFill>
                  <a:schemeClr val="lt1"/>
                </a:solidFill>
                <a:latin typeface="Arial"/>
                <a:ea typeface="Arial"/>
                <a:cs typeface="Arial"/>
                <a:sym typeface="Arial"/>
              </a:rPr>
              <a:t>‹#›</a:t>
            </a:fld>
            <a:endParaRPr sz="1600" b="0" i="0" u="none" strike="noStrike" cap="none">
              <a:solidFill>
                <a:schemeClr val="lt1"/>
              </a:solidFill>
              <a:latin typeface="Arial"/>
              <a:ea typeface="Arial"/>
              <a:cs typeface="Arial"/>
              <a:sym typeface="Arial"/>
            </a:endParaRPr>
          </a:p>
        </p:txBody>
      </p:sp>
      <p:cxnSp>
        <p:nvCxnSpPr>
          <p:cNvPr id="150" name="Google Shape;150;p59"/>
          <p:cNvCxnSpPr/>
          <p:nvPr/>
        </p:nvCxnSpPr>
        <p:spPr>
          <a:xfrm>
            <a:off x="1796796" y="553410"/>
            <a:ext cx="7054500" cy="0"/>
          </a:xfrm>
          <a:prstGeom prst="straightConnector1">
            <a:avLst/>
          </a:prstGeom>
          <a:noFill/>
          <a:ln w="9525" cap="flat" cmpd="sng">
            <a:solidFill>
              <a:srgbClr val="D3010D"/>
            </a:solidFill>
            <a:prstDash val="solid"/>
            <a:miter lim="400000"/>
            <a:headEnd type="none" w="sm" len="sm"/>
            <a:tailEnd type="none" w="sm" len="sm"/>
          </a:ln>
        </p:spPr>
      </p:cxnSp>
      <p:pic>
        <p:nvPicPr>
          <p:cNvPr id="151" name="Google Shape;151;p59" descr="pasted-image.pdf"/>
          <p:cNvPicPr preferRelativeResize="0"/>
          <p:nvPr/>
        </p:nvPicPr>
        <p:blipFill rotWithShape="1">
          <a:blip r:embed="rId2">
            <a:alphaModFix/>
          </a:blip>
          <a:srcRect/>
          <a:stretch/>
        </p:blipFill>
        <p:spPr>
          <a:xfrm>
            <a:off x="8138695" y="4653364"/>
            <a:ext cx="874014" cy="434340"/>
          </a:xfrm>
          <a:prstGeom prst="rect">
            <a:avLst/>
          </a:prstGeom>
          <a:noFill/>
          <a:ln>
            <a:noFill/>
          </a:ln>
        </p:spPr>
      </p:pic>
      <p:pic>
        <p:nvPicPr>
          <p:cNvPr id="152" name="Google Shape;152;p59"/>
          <p:cNvPicPr preferRelativeResize="0"/>
          <p:nvPr/>
        </p:nvPicPr>
        <p:blipFill rotWithShape="1">
          <a:blip r:embed="rId3">
            <a:alphaModFix/>
          </a:blip>
          <a:srcRect/>
          <a:stretch/>
        </p:blipFill>
        <p:spPr>
          <a:xfrm>
            <a:off x="0" y="4025347"/>
            <a:ext cx="9144001" cy="1118153"/>
          </a:xfrm>
          <a:prstGeom prst="rect">
            <a:avLst/>
          </a:prstGeom>
          <a:noFill/>
          <a:ln>
            <a:noFill/>
          </a:ln>
        </p:spPr>
      </p:pic>
      <p:pic>
        <p:nvPicPr>
          <p:cNvPr id="153" name="Google Shape;153;p59"/>
          <p:cNvPicPr preferRelativeResize="0"/>
          <p:nvPr/>
        </p:nvPicPr>
        <p:blipFill rotWithShape="1">
          <a:blip r:embed="rId4">
            <a:alphaModFix/>
          </a:blip>
          <a:srcRect/>
          <a:stretch/>
        </p:blipFill>
        <p:spPr>
          <a:xfrm>
            <a:off x="86591" y="-239829"/>
            <a:ext cx="1436109" cy="1231315"/>
          </a:xfrm>
          <a:prstGeom prst="rect">
            <a:avLst/>
          </a:prstGeom>
          <a:noFill/>
          <a:ln>
            <a:noFill/>
          </a:ln>
        </p:spPr>
      </p:pic>
      <p:pic>
        <p:nvPicPr>
          <p:cNvPr id="154" name="Google Shape;154;p59"/>
          <p:cNvPicPr preferRelativeResize="0"/>
          <p:nvPr/>
        </p:nvPicPr>
        <p:blipFill rotWithShape="1">
          <a:blip r:embed="rId5">
            <a:alphaModFix/>
          </a:blip>
          <a:srcRect/>
          <a:stretch/>
        </p:blipFill>
        <p:spPr>
          <a:xfrm>
            <a:off x="8336320" y="4796953"/>
            <a:ext cx="697484" cy="227154"/>
          </a:xfrm>
          <a:prstGeom prst="rect">
            <a:avLst/>
          </a:prstGeom>
          <a:noFill/>
          <a:ln>
            <a:noFill/>
          </a:ln>
        </p:spPr>
      </p:pic>
      <p:pic>
        <p:nvPicPr>
          <p:cNvPr id="155" name="Google Shape;155;p59" descr="A picture containing drawing, table&#10;&#10;Description automatically generated"/>
          <p:cNvPicPr preferRelativeResize="0"/>
          <p:nvPr/>
        </p:nvPicPr>
        <p:blipFill rotWithShape="1">
          <a:blip r:embed="rId6">
            <a:alphaModFix/>
          </a:blip>
          <a:srcRect/>
          <a:stretch/>
        </p:blipFill>
        <p:spPr>
          <a:xfrm>
            <a:off x="-114520" y="-93061"/>
            <a:ext cx="9373042" cy="5329618"/>
          </a:xfrm>
          <a:prstGeom prst="rect">
            <a:avLst/>
          </a:prstGeom>
          <a:noFill/>
          <a:ln>
            <a:noFill/>
          </a:ln>
        </p:spPr>
      </p:pic>
      <p:sp>
        <p:nvSpPr>
          <p:cNvPr id="156" name="Google Shape;156;p59"/>
          <p:cNvSpPr txBox="1">
            <a:spLocks noGrp="1"/>
          </p:cNvSpPr>
          <p:nvPr>
            <p:ph type="ctrTitle"/>
          </p:nvPr>
        </p:nvSpPr>
        <p:spPr>
          <a:xfrm>
            <a:off x="2425900" y="406850"/>
            <a:ext cx="6425700" cy="536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a:endParaRPr/>
          </a:p>
        </p:txBody>
      </p:sp>
      <p:sp>
        <p:nvSpPr>
          <p:cNvPr id="157" name="Google Shape;157;p5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marL="914400" lvl="1"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Blank 1">
  <p:cSld name="2_Blank_1">
    <p:spTree>
      <p:nvGrpSpPr>
        <p:cNvPr id="1" name="Shape 158"/>
        <p:cNvGrpSpPr/>
        <p:nvPr/>
      </p:nvGrpSpPr>
      <p:grpSpPr>
        <a:xfrm>
          <a:off x="0" y="0"/>
          <a:ext cx="0" cy="0"/>
          <a:chOff x="0" y="0"/>
          <a:chExt cx="0" cy="0"/>
        </a:xfrm>
      </p:grpSpPr>
      <p:sp>
        <p:nvSpPr>
          <p:cNvPr id="159" name="Google Shape;159;p6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60" name="Google Shape;160;p6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61" name="Google Shape;161;p6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62" name="Google Shape;162;p60"/>
          <p:cNvPicPr preferRelativeResize="0"/>
          <p:nvPr/>
        </p:nvPicPr>
        <p:blipFill rotWithShape="1">
          <a:blip r:embed="rId2">
            <a:alphaModFix/>
          </a:blip>
          <a:srcRect l="960"/>
          <a:stretch/>
        </p:blipFill>
        <p:spPr>
          <a:xfrm>
            <a:off x="88179" y="0"/>
            <a:ext cx="9055819" cy="5143501"/>
          </a:xfrm>
          <a:prstGeom prst="rect">
            <a:avLst/>
          </a:prstGeom>
          <a:noFill/>
          <a:ln>
            <a:noFill/>
          </a:ln>
        </p:spPr>
      </p:pic>
      <p:pic>
        <p:nvPicPr>
          <p:cNvPr id="163" name="Google Shape;163;p60"/>
          <p:cNvPicPr preferRelativeResize="0"/>
          <p:nvPr/>
        </p:nvPicPr>
        <p:blipFill rotWithShape="1">
          <a:blip r:embed="rId3">
            <a:alphaModFix/>
          </a:blip>
          <a:srcRect/>
          <a:stretch/>
        </p:blipFill>
        <p:spPr>
          <a:xfrm>
            <a:off x="709392" y="0"/>
            <a:ext cx="1606657" cy="1286933"/>
          </a:xfrm>
          <a:prstGeom prst="rect">
            <a:avLst/>
          </a:prstGeom>
          <a:noFill/>
          <a:ln>
            <a:noFill/>
          </a:ln>
        </p:spPr>
      </p:pic>
      <p:sp>
        <p:nvSpPr>
          <p:cNvPr id="164" name="Google Shape;164;p60"/>
          <p:cNvSpPr txBox="1">
            <a:spLocks noGrp="1"/>
          </p:cNvSpPr>
          <p:nvPr>
            <p:ph type="ctrTitle"/>
          </p:nvPr>
        </p:nvSpPr>
        <p:spPr>
          <a:xfrm>
            <a:off x="2425900" y="406850"/>
            <a:ext cx="6425700" cy="536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a:endParaRPr/>
          </a:p>
        </p:txBody>
      </p:sp>
      <p:sp>
        <p:nvSpPr>
          <p:cNvPr id="165" name="Google Shape;165;p6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marL="914400" lvl="1"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66"/>
        <p:cNvGrpSpPr/>
        <p:nvPr/>
      </p:nvGrpSpPr>
      <p:grpSpPr>
        <a:xfrm>
          <a:off x="0" y="0"/>
          <a:ext cx="0" cy="0"/>
          <a:chOff x="0" y="0"/>
          <a:chExt cx="0" cy="0"/>
        </a:xfrm>
      </p:grpSpPr>
      <p:sp>
        <p:nvSpPr>
          <p:cNvPr id="167" name="Google Shape;167;p6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8" name="Google Shape;168;p6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9" name="Google Shape;169;p6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70" name="Google Shape;170;p61" descr="A picture containing drawing&#10;&#10;Description automatically generated"/>
          <p:cNvPicPr preferRelativeResize="0"/>
          <p:nvPr/>
        </p:nvPicPr>
        <p:blipFill rotWithShape="1">
          <a:blip r:embed="rId2">
            <a:alphaModFix/>
          </a:blip>
          <a:srcRect/>
          <a:stretch/>
        </p:blipFill>
        <p:spPr>
          <a:xfrm>
            <a:off x="-57554" y="-60668"/>
            <a:ext cx="9259105" cy="5264836"/>
          </a:xfrm>
          <a:prstGeom prst="rect">
            <a:avLst/>
          </a:prstGeom>
          <a:noFill/>
          <a:ln>
            <a:noFill/>
          </a:ln>
        </p:spPr>
      </p:pic>
      <p:sp>
        <p:nvSpPr>
          <p:cNvPr id="171" name="Google Shape;171;p61"/>
          <p:cNvSpPr txBox="1">
            <a:spLocks noGrp="1"/>
          </p:cNvSpPr>
          <p:nvPr>
            <p:ph type="ctrTitle"/>
          </p:nvPr>
        </p:nvSpPr>
        <p:spPr>
          <a:xfrm>
            <a:off x="2425900" y="406850"/>
            <a:ext cx="6425700" cy="536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a:endParaRPr/>
          </a:p>
        </p:txBody>
      </p:sp>
      <p:sp>
        <p:nvSpPr>
          <p:cNvPr id="172" name="Google Shape;172;p6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marL="914400" lvl="1"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9_Title Slide 1 (White)">
  <p:cSld name="9_Title Slide 1 (White)">
    <p:bg>
      <p:bgPr>
        <a:solidFill>
          <a:schemeClr val="lt1"/>
        </a:solidFill>
        <a:effectLst/>
      </p:bgPr>
    </p:bg>
    <p:spTree>
      <p:nvGrpSpPr>
        <p:cNvPr id="1" name="Shape 178"/>
        <p:cNvGrpSpPr/>
        <p:nvPr/>
      </p:nvGrpSpPr>
      <p:grpSpPr>
        <a:xfrm>
          <a:off x="0" y="0"/>
          <a:ext cx="0" cy="0"/>
          <a:chOff x="0" y="0"/>
          <a:chExt cx="0" cy="0"/>
        </a:xfrm>
      </p:grpSpPr>
      <p:sp>
        <p:nvSpPr>
          <p:cNvPr id="179" name="Google Shape;179;p10"/>
          <p:cNvSpPr txBox="1">
            <a:spLocks noGrp="1"/>
          </p:cNvSpPr>
          <p:nvPr>
            <p:ph type="body" idx="1"/>
          </p:nvPr>
        </p:nvSpPr>
        <p:spPr>
          <a:xfrm>
            <a:off x="0" y="0"/>
            <a:ext cx="9144000" cy="5143500"/>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2"/>
              </a:buClr>
              <a:buSzPts val="2300"/>
              <a:buNone/>
              <a:defRPr sz="2300">
                <a:solidFill>
                  <a:schemeClr val="accent2"/>
                </a:solidFill>
              </a:defRPr>
            </a:lvl1pPr>
            <a:lvl2pPr marL="914400" lvl="1" indent="-374650" algn="l">
              <a:lnSpc>
                <a:spcPct val="100000"/>
              </a:lnSpc>
              <a:spcBef>
                <a:spcPts val="900"/>
              </a:spcBef>
              <a:spcAft>
                <a:spcPts val="0"/>
              </a:spcAft>
              <a:buClr>
                <a:schemeClr val="lt1"/>
              </a:buClr>
              <a:buSzPts val="2300"/>
              <a:buChar char="▪"/>
              <a:defRPr sz="2300">
                <a:solidFill>
                  <a:schemeClr val="lt1"/>
                </a:solidFill>
              </a:defRPr>
            </a:lvl2pPr>
            <a:lvl3pPr marL="1371600" lvl="2" indent="-374650" algn="l">
              <a:lnSpc>
                <a:spcPct val="100000"/>
              </a:lnSpc>
              <a:spcBef>
                <a:spcPts val="900"/>
              </a:spcBef>
              <a:spcAft>
                <a:spcPts val="0"/>
              </a:spcAft>
              <a:buClr>
                <a:schemeClr val="lt1"/>
              </a:buClr>
              <a:buSzPts val="2300"/>
              <a:buChar char="▪"/>
              <a:defRPr sz="2300">
                <a:solidFill>
                  <a:schemeClr val="lt1"/>
                </a:solidFill>
              </a:defRPr>
            </a:lvl3pPr>
            <a:lvl4pPr marL="1828800" lvl="3" indent="-228600" algn="l">
              <a:lnSpc>
                <a:spcPct val="100000"/>
              </a:lnSpc>
              <a:spcBef>
                <a:spcPts val="900"/>
              </a:spcBef>
              <a:spcAft>
                <a:spcPts val="0"/>
              </a:spcAft>
              <a:buClr>
                <a:schemeClr val="lt1"/>
              </a:buClr>
              <a:buSzPts val="2300"/>
              <a:buFont typeface="Arial"/>
              <a:buNone/>
              <a:defRPr sz="2300">
                <a:solidFill>
                  <a:schemeClr val="lt1"/>
                </a:solidFill>
              </a:defRPr>
            </a:lvl4pPr>
            <a:lvl5pPr marL="2286000" lvl="4" indent="-228600" algn="l">
              <a:lnSpc>
                <a:spcPct val="100000"/>
              </a:lnSpc>
              <a:spcBef>
                <a:spcPts val="900"/>
              </a:spcBef>
              <a:spcAft>
                <a:spcPts val="0"/>
              </a:spcAft>
              <a:buClr>
                <a:schemeClr val="lt1"/>
              </a:buClr>
              <a:buSzPts val="2300"/>
              <a:buFont typeface="Arial"/>
              <a:buNone/>
              <a:defRPr sz="2300">
                <a:solidFill>
                  <a:schemeClr val="lt1"/>
                </a:solidFill>
              </a:defRPr>
            </a:lvl5pPr>
            <a:lvl6pPr marL="2743200" lvl="5" indent="-317500" algn="l">
              <a:lnSpc>
                <a:spcPct val="90000"/>
              </a:lnSpc>
              <a:spcBef>
                <a:spcPts val="9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0" name="Google Shape;180;p10"/>
          <p:cNvSpPr/>
          <p:nvPr/>
        </p:nvSpPr>
        <p:spPr>
          <a:xfrm rot="-2700000">
            <a:off x="9231941" y="739153"/>
            <a:ext cx="5909574" cy="5909574"/>
          </a:xfrm>
          <a:prstGeom prst="rect">
            <a:avLst/>
          </a:prstGeom>
          <a:solidFill>
            <a:srgbClr val="D8D8D8"/>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181" name="Google Shape;181;p10"/>
          <p:cNvSpPr/>
          <p:nvPr/>
        </p:nvSpPr>
        <p:spPr>
          <a:xfrm rot="-2700000">
            <a:off x="4716357" y="5249656"/>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182" name="Google Shape;182;p10"/>
          <p:cNvSpPr/>
          <p:nvPr/>
        </p:nvSpPr>
        <p:spPr>
          <a:xfrm rot="-2700000">
            <a:off x="-1487413" y="-5969760"/>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183" name="Google Shape;183;p10"/>
          <p:cNvSpPr/>
          <p:nvPr/>
        </p:nvSpPr>
        <p:spPr>
          <a:xfrm rot="-2700000">
            <a:off x="-6002997" y="-1459257"/>
            <a:ext cx="5909574" cy="5909574"/>
          </a:xfrm>
          <a:prstGeom prst="rect">
            <a:avLst/>
          </a:prstGeom>
          <a:solidFill>
            <a:srgbClr val="BFBFBF"/>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2_Title Slide 1 (White)">
  <p:cSld name="2_Title Slide 1 (White)">
    <p:bg>
      <p:bgPr>
        <a:solidFill>
          <a:schemeClr val="lt1"/>
        </a:solidFill>
        <a:effectLst/>
      </p:bgPr>
    </p:bg>
    <p:spTree>
      <p:nvGrpSpPr>
        <p:cNvPr id="1" name="Shape 184"/>
        <p:cNvGrpSpPr/>
        <p:nvPr/>
      </p:nvGrpSpPr>
      <p:grpSpPr>
        <a:xfrm>
          <a:off x="0" y="0"/>
          <a:ext cx="0" cy="0"/>
          <a:chOff x="0" y="0"/>
          <a:chExt cx="0" cy="0"/>
        </a:xfrm>
      </p:grpSpPr>
      <p:pic>
        <p:nvPicPr>
          <p:cNvPr id="185" name="Google Shape;185;p11"/>
          <p:cNvPicPr preferRelativeResize="0"/>
          <p:nvPr/>
        </p:nvPicPr>
        <p:blipFill rotWithShape="1">
          <a:blip r:embed="rId2">
            <a:alphaModFix/>
          </a:blip>
          <a:srcRect t="128" b="129"/>
          <a:stretch/>
        </p:blipFill>
        <p:spPr>
          <a:xfrm>
            <a:off x="785512" y="790575"/>
            <a:ext cx="3562349" cy="3562350"/>
          </a:xfrm>
          <a:prstGeom prst="rect">
            <a:avLst/>
          </a:prstGeom>
          <a:noFill/>
          <a:ln>
            <a:noFill/>
          </a:ln>
        </p:spPr>
      </p:pic>
      <p:sp>
        <p:nvSpPr>
          <p:cNvPr id="186" name="Google Shape;186;p11"/>
          <p:cNvSpPr>
            <a:spLocks noGrp="1"/>
          </p:cNvSpPr>
          <p:nvPr>
            <p:ph type="pic" idx="2"/>
          </p:nvPr>
        </p:nvSpPr>
        <p:spPr>
          <a:xfrm>
            <a:off x="2698797" y="-1135653"/>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87" name="Google Shape;187;p11"/>
          <p:cNvSpPr>
            <a:spLocks noGrp="1"/>
          </p:cNvSpPr>
          <p:nvPr>
            <p:ph type="pic" idx="3"/>
          </p:nvPr>
        </p:nvSpPr>
        <p:spPr>
          <a:xfrm>
            <a:off x="4639958" y="785022"/>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88" name="Google Shape;188;p11"/>
          <p:cNvSpPr>
            <a:spLocks noGrp="1"/>
          </p:cNvSpPr>
          <p:nvPr>
            <p:ph type="pic" idx="4"/>
          </p:nvPr>
        </p:nvSpPr>
        <p:spPr>
          <a:xfrm>
            <a:off x="6542197" y="2712814"/>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89" name="Google Shape;189;p11"/>
          <p:cNvSpPr>
            <a:spLocks noGrp="1"/>
          </p:cNvSpPr>
          <p:nvPr>
            <p:ph type="pic" idx="5"/>
          </p:nvPr>
        </p:nvSpPr>
        <p:spPr>
          <a:xfrm>
            <a:off x="4640555" y="-3063445"/>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0" name="Google Shape;190;p11"/>
          <p:cNvSpPr>
            <a:spLocks noGrp="1"/>
          </p:cNvSpPr>
          <p:nvPr>
            <p:ph type="pic" idx="6"/>
          </p:nvPr>
        </p:nvSpPr>
        <p:spPr>
          <a:xfrm>
            <a:off x="6581716" y="-1142770"/>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1" name="Google Shape;191;p11"/>
          <p:cNvSpPr>
            <a:spLocks noGrp="1"/>
          </p:cNvSpPr>
          <p:nvPr>
            <p:ph type="pic" idx="7"/>
          </p:nvPr>
        </p:nvSpPr>
        <p:spPr>
          <a:xfrm>
            <a:off x="8483955" y="785022"/>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2" name="Google Shape;192;p11"/>
          <p:cNvSpPr>
            <a:spLocks noGrp="1"/>
          </p:cNvSpPr>
          <p:nvPr>
            <p:ph type="pic" idx="8"/>
          </p:nvPr>
        </p:nvSpPr>
        <p:spPr>
          <a:xfrm>
            <a:off x="-1140708" y="-1137823"/>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3" name="Google Shape;193;p11"/>
          <p:cNvSpPr>
            <a:spLocks noGrp="1"/>
          </p:cNvSpPr>
          <p:nvPr>
            <p:ph type="pic" idx="9"/>
          </p:nvPr>
        </p:nvSpPr>
        <p:spPr>
          <a:xfrm>
            <a:off x="2696509" y="2709079"/>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4" name="Google Shape;194;p11"/>
          <p:cNvSpPr>
            <a:spLocks noGrp="1"/>
          </p:cNvSpPr>
          <p:nvPr>
            <p:ph type="pic" idx="13"/>
          </p:nvPr>
        </p:nvSpPr>
        <p:spPr>
          <a:xfrm>
            <a:off x="4598749" y="4636871"/>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5" name="Google Shape;195;p11"/>
          <p:cNvSpPr>
            <a:spLocks noGrp="1"/>
          </p:cNvSpPr>
          <p:nvPr>
            <p:ph type="pic" idx="14"/>
          </p:nvPr>
        </p:nvSpPr>
        <p:spPr>
          <a:xfrm>
            <a:off x="812401" y="-3064754"/>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6" name="Google Shape;196;p11"/>
          <p:cNvSpPr>
            <a:spLocks noGrp="1"/>
          </p:cNvSpPr>
          <p:nvPr>
            <p:ph type="pic" idx="15"/>
          </p:nvPr>
        </p:nvSpPr>
        <p:spPr>
          <a:xfrm>
            <a:off x="-1169536" y="2714412"/>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7" name="Google Shape;197;p11"/>
          <p:cNvSpPr>
            <a:spLocks noGrp="1"/>
          </p:cNvSpPr>
          <p:nvPr>
            <p:ph type="pic" idx="16"/>
          </p:nvPr>
        </p:nvSpPr>
        <p:spPr>
          <a:xfrm>
            <a:off x="771625" y="4635087"/>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98" name="Google Shape;198;p11"/>
          <p:cNvSpPr>
            <a:spLocks noGrp="1"/>
          </p:cNvSpPr>
          <p:nvPr>
            <p:ph type="pic" idx="17"/>
          </p:nvPr>
        </p:nvSpPr>
        <p:spPr>
          <a:xfrm>
            <a:off x="-3055931" y="785311"/>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99"/>
        <p:cNvGrpSpPr/>
        <p:nvPr/>
      </p:nvGrpSpPr>
      <p:grpSpPr>
        <a:xfrm>
          <a:off x="0" y="0"/>
          <a:ext cx="0" cy="0"/>
          <a:chOff x="0" y="0"/>
          <a:chExt cx="0" cy="0"/>
        </a:xfrm>
      </p:grpSpPr>
      <p:sp>
        <p:nvSpPr>
          <p:cNvPr id="200" name="Google Shape;200;p12"/>
          <p:cNvSpPr txBox="1">
            <a:spLocks noGrp="1"/>
          </p:cNvSpPr>
          <p:nvPr>
            <p:ph type="sldNum" idx="12"/>
          </p:nvPr>
        </p:nvSpPr>
        <p:spPr>
          <a:xfrm>
            <a:off x="8575702" y="4902403"/>
            <a:ext cx="221400" cy="218400"/>
          </a:xfrm>
          <a:prstGeom prst="rect">
            <a:avLst/>
          </a:prstGeom>
          <a:noFill/>
          <a:ln>
            <a:noFill/>
          </a:ln>
        </p:spPr>
        <p:txBody>
          <a:bodyPr spcFirstLastPara="1" wrap="square" lIns="23825" tIns="23825" rIns="23825" bIns="23825" anchor="t" anchorCtr="0">
            <a:noAutofit/>
          </a:bodyPr>
          <a:lstStyle>
            <a:lvl1pPr marL="0" marR="0" lvl="0"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D3010D"/>
              </a:buClr>
              <a:buSzPts val="800"/>
              <a:buFont typeface="Helvetica Neue Light"/>
              <a:buNone/>
              <a:defRPr sz="1000" b="0" i="0" u="none" strike="noStrike" cap="none">
                <a:solidFill>
                  <a:srgbClr val="D3010D"/>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a:p>
        </p:txBody>
      </p:sp>
      <p:sp>
        <p:nvSpPr>
          <p:cNvPr id="201" name="Google Shape;201;p12"/>
          <p:cNvSpPr txBox="1"/>
          <p:nvPr/>
        </p:nvSpPr>
        <p:spPr>
          <a:xfrm>
            <a:off x="8709108" y="4869226"/>
            <a:ext cx="200700" cy="203100"/>
          </a:xfrm>
          <a:prstGeom prst="rect">
            <a:avLst/>
          </a:prstGeom>
          <a:noFill/>
          <a:ln>
            <a:noFill/>
          </a:ln>
        </p:spPr>
        <p:txBody>
          <a:bodyPr spcFirstLastPara="1" wrap="square" lIns="31850" tIns="31850" rIns="31850" bIns="31850" anchor="t" anchorCtr="0">
            <a:noAutofit/>
          </a:bodyPr>
          <a:lstStyle/>
          <a:p>
            <a:pPr marL="0" marR="0" lvl="0" indent="0" algn="ctr" rtl="0">
              <a:lnSpc>
                <a:spcPct val="100000"/>
              </a:lnSpc>
              <a:spcBef>
                <a:spcPts val="0"/>
              </a:spcBef>
              <a:spcAft>
                <a:spcPts val="0"/>
              </a:spcAft>
              <a:buClr>
                <a:schemeClr val="lt1"/>
              </a:buClr>
              <a:buSzPts val="700"/>
              <a:buFont typeface="Arial"/>
              <a:buNone/>
            </a:pPr>
            <a:fld id="{00000000-1234-1234-1234-123412341234}" type="slidenum">
              <a:rPr lang="en" sz="900" b="0" i="0" u="none" strike="noStrike" cap="none">
                <a:solidFill>
                  <a:schemeClr val="lt1"/>
                </a:solidFill>
                <a:latin typeface="Arial"/>
                <a:ea typeface="Arial"/>
                <a:cs typeface="Arial"/>
                <a:sym typeface="Arial"/>
              </a:rPr>
              <a:t>‹#›</a:t>
            </a:fld>
            <a:endParaRPr sz="1600" b="0" i="0" u="none" strike="noStrike" cap="none">
              <a:solidFill>
                <a:schemeClr val="lt1"/>
              </a:solidFill>
              <a:latin typeface="Arial"/>
              <a:ea typeface="Arial"/>
              <a:cs typeface="Arial"/>
              <a:sym typeface="Arial"/>
            </a:endParaRPr>
          </a:p>
        </p:txBody>
      </p:sp>
      <p:cxnSp>
        <p:nvCxnSpPr>
          <p:cNvPr id="202" name="Google Shape;202;p12"/>
          <p:cNvCxnSpPr/>
          <p:nvPr/>
        </p:nvCxnSpPr>
        <p:spPr>
          <a:xfrm>
            <a:off x="1796796" y="553410"/>
            <a:ext cx="7054500" cy="0"/>
          </a:xfrm>
          <a:prstGeom prst="straightConnector1">
            <a:avLst/>
          </a:prstGeom>
          <a:noFill/>
          <a:ln w="9525" cap="flat" cmpd="sng">
            <a:solidFill>
              <a:srgbClr val="D3010D"/>
            </a:solidFill>
            <a:prstDash val="solid"/>
            <a:miter lim="400000"/>
            <a:headEnd type="none" w="sm" len="sm"/>
            <a:tailEnd type="none" w="sm" len="sm"/>
          </a:ln>
        </p:spPr>
      </p:cxnSp>
      <p:pic>
        <p:nvPicPr>
          <p:cNvPr id="203" name="Google Shape;203;p12" descr="pasted-image.pdf"/>
          <p:cNvPicPr preferRelativeResize="0"/>
          <p:nvPr/>
        </p:nvPicPr>
        <p:blipFill rotWithShape="1">
          <a:blip r:embed="rId2">
            <a:alphaModFix/>
          </a:blip>
          <a:srcRect/>
          <a:stretch/>
        </p:blipFill>
        <p:spPr>
          <a:xfrm>
            <a:off x="8138695" y="4653364"/>
            <a:ext cx="874014" cy="434340"/>
          </a:xfrm>
          <a:prstGeom prst="rect">
            <a:avLst/>
          </a:prstGeom>
          <a:noFill/>
          <a:ln>
            <a:noFill/>
          </a:ln>
        </p:spPr>
      </p:pic>
      <p:pic>
        <p:nvPicPr>
          <p:cNvPr id="204" name="Google Shape;204;p12"/>
          <p:cNvPicPr preferRelativeResize="0"/>
          <p:nvPr/>
        </p:nvPicPr>
        <p:blipFill rotWithShape="1">
          <a:blip r:embed="rId3">
            <a:alphaModFix/>
          </a:blip>
          <a:srcRect/>
          <a:stretch/>
        </p:blipFill>
        <p:spPr>
          <a:xfrm>
            <a:off x="0" y="4025347"/>
            <a:ext cx="9144001" cy="1118153"/>
          </a:xfrm>
          <a:prstGeom prst="rect">
            <a:avLst/>
          </a:prstGeom>
          <a:noFill/>
          <a:ln>
            <a:noFill/>
          </a:ln>
        </p:spPr>
      </p:pic>
      <p:pic>
        <p:nvPicPr>
          <p:cNvPr id="205" name="Google Shape;205;p12"/>
          <p:cNvPicPr preferRelativeResize="0"/>
          <p:nvPr/>
        </p:nvPicPr>
        <p:blipFill rotWithShape="1">
          <a:blip r:embed="rId4">
            <a:alphaModFix/>
          </a:blip>
          <a:srcRect/>
          <a:stretch/>
        </p:blipFill>
        <p:spPr>
          <a:xfrm>
            <a:off x="86591" y="-239829"/>
            <a:ext cx="1436109" cy="1231315"/>
          </a:xfrm>
          <a:prstGeom prst="rect">
            <a:avLst/>
          </a:prstGeom>
          <a:noFill/>
          <a:ln>
            <a:noFill/>
          </a:ln>
        </p:spPr>
      </p:pic>
      <p:pic>
        <p:nvPicPr>
          <p:cNvPr id="206" name="Google Shape;206;p12"/>
          <p:cNvPicPr preferRelativeResize="0"/>
          <p:nvPr/>
        </p:nvPicPr>
        <p:blipFill rotWithShape="1">
          <a:blip r:embed="rId5">
            <a:alphaModFix/>
          </a:blip>
          <a:srcRect/>
          <a:stretch/>
        </p:blipFill>
        <p:spPr>
          <a:xfrm>
            <a:off x="8336320" y="4796953"/>
            <a:ext cx="697484" cy="227154"/>
          </a:xfrm>
          <a:prstGeom prst="rect">
            <a:avLst/>
          </a:prstGeom>
          <a:noFill/>
          <a:ln>
            <a:noFill/>
          </a:ln>
        </p:spPr>
      </p:pic>
      <p:pic>
        <p:nvPicPr>
          <p:cNvPr id="207" name="Google Shape;207;p12" descr="A picture containing drawing, table&#10;&#10;Description automatically generated"/>
          <p:cNvPicPr preferRelativeResize="0"/>
          <p:nvPr/>
        </p:nvPicPr>
        <p:blipFill rotWithShape="1">
          <a:blip r:embed="rId6">
            <a:alphaModFix/>
          </a:blip>
          <a:srcRect/>
          <a:stretch/>
        </p:blipFill>
        <p:spPr>
          <a:xfrm>
            <a:off x="-114520" y="-93061"/>
            <a:ext cx="9373042" cy="5329618"/>
          </a:xfrm>
          <a:prstGeom prst="rect">
            <a:avLst/>
          </a:prstGeom>
          <a:noFill/>
          <a:ln>
            <a:noFill/>
          </a:ln>
        </p:spPr>
      </p:pic>
      <p:sp>
        <p:nvSpPr>
          <p:cNvPr id="208" name="Google Shape;208;p12"/>
          <p:cNvSpPr txBox="1">
            <a:spLocks noGrp="1"/>
          </p:cNvSpPr>
          <p:nvPr>
            <p:ph type="ctrTitle"/>
          </p:nvPr>
        </p:nvSpPr>
        <p:spPr>
          <a:xfrm>
            <a:off x="2425900" y="406850"/>
            <a:ext cx="6425700" cy="536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a:endParaRPr/>
          </a:p>
        </p:txBody>
      </p:sp>
      <p:sp>
        <p:nvSpPr>
          <p:cNvPr id="209" name="Google Shape;209;p1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marL="914400" lvl="1"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2286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marL="2286000" lvl="4" indent="-2286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marL="2743200" lvl="5"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10"/>
        <p:cNvGrpSpPr/>
        <p:nvPr/>
      </p:nvGrpSpPr>
      <p:grpSpPr>
        <a:xfrm>
          <a:off x="0" y="0"/>
          <a:ext cx="0" cy="0"/>
          <a:chOff x="0" y="0"/>
          <a:chExt cx="0" cy="0"/>
        </a:xfrm>
      </p:grpSpPr>
      <p:sp>
        <p:nvSpPr>
          <p:cNvPr id="211" name="Google Shape;211;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2" name="Google Shape;212;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3" name="Google Shape;213;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14" name="Google Shape;214;p13" descr="A picture containing drawing&#10;&#10;Description automatically generated"/>
          <p:cNvPicPr preferRelativeResize="0"/>
          <p:nvPr/>
        </p:nvPicPr>
        <p:blipFill rotWithShape="1">
          <a:blip r:embed="rId2">
            <a:alphaModFix/>
          </a:blip>
          <a:srcRect/>
          <a:stretch/>
        </p:blipFill>
        <p:spPr>
          <a:xfrm>
            <a:off x="-57554" y="-60668"/>
            <a:ext cx="9259105" cy="5264836"/>
          </a:xfrm>
          <a:prstGeom prst="rect">
            <a:avLst/>
          </a:prstGeom>
          <a:noFill/>
          <a:ln>
            <a:noFill/>
          </a:ln>
        </p:spPr>
      </p:pic>
      <p:sp>
        <p:nvSpPr>
          <p:cNvPr id="215" name="Google Shape;215;p13"/>
          <p:cNvSpPr txBox="1">
            <a:spLocks noGrp="1"/>
          </p:cNvSpPr>
          <p:nvPr>
            <p:ph type="ctrTitle"/>
          </p:nvPr>
        </p:nvSpPr>
        <p:spPr>
          <a:xfrm>
            <a:off x="2425900" y="406850"/>
            <a:ext cx="6425700" cy="536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a:endParaRPr/>
          </a:p>
        </p:txBody>
      </p:sp>
      <p:sp>
        <p:nvSpPr>
          <p:cNvPr id="216" name="Google Shape;216;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marL="914400" lvl="1"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2286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marL="2286000" lvl="4" indent="-2286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marL="2743200" lvl="5"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Blank 1">
  <p:cSld name="2_Blank_1">
    <p:spTree>
      <p:nvGrpSpPr>
        <p:cNvPr id="1" name="Shape 217"/>
        <p:cNvGrpSpPr/>
        <p:nvPr/>
      </p:nvGrpSpPr>
      <p:grpSpPr>
        <a:xfrm>
          <a:off x="0" y="0"/>
          <a:ext cx="0" cy="0"/>
          <a:chOff x="0" y="0"/>
          <a:chExt cx="0" cy="0"/>
        </a:xfrm>
      </p:grpSpPr>
      <p:sp>
        <p:nvSpPr>
          <p:cNvPr id="218" name="Google Shape;21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19" name="Google Shape;219;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20" name="Google Shape;220;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21" name="Google Shape;221;p14"/>
          <p:cNvPicPr preferRelativeResize="0"/>
          <p:nvPr/>
        </p:nvPicPr>
        <p:blipFill rotWithShape="1">
          <a:blip r:embed="rId2">
            <a:alphaModFix/>
          </a:blip>
          <a:srcRect l="960"/>
          <a:stretch/>
        </p:blipFill>
        <p:spPr>
          <a:xfrm>
            <a:off x="88179" y="0"/>
            <a:ext cx="9055819" cy="5143501"/>
          </a:xfrm>
          <a:prstGeom prst="rect">
            <a:avLst/>
          </a:prstGeom>
          <a:noFill/>
          <a:ln>
            <a:noFill/>
          </a:ln>
        </p:spPr>
      </p:pic>
      <p:pic>
        <p:nvPicPr>
          <p:cNvPr id="222" name="Google Shape;222;p14"/>
          <p:cNvPicPr preferRelativeResize="0"/>
          <p:nvPr/>
        </p:nvPicPr>
        <p:blipFill rotWithShape="1">
          <a:blip r:embed="rId3">
            <a:alphaModFix/>
          </a:blip>
          <a:srcRect/>
          <a:stretch/>
        </p:blipFill>
        <p:spPr>
          <a:xfrm>
            <a:off x="709392" y="0"/>
            <a:ext cx="1606657" cy="128693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23"/>
        <p:cNvGrpSpPr/>
        <p:nvPr/>
      </p:nvGrpSpPr>
      <p:grpSpPr>
        <a:xfrm>
          <a:off x="0" y="0"/>
          <a:ext cx="0" cy="0"/>
          <a:chOff x="0" y="0"/>
          <a:chExt cx="0" cy="0"/>
        </a:xfrm>
      </p:grpSpPr>
      <p:sp>
        <p:nvSpPr>
          <p:cNvPr id="224" name="Google Shape;224;p15"/>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5" name="Google Shape;225;p15"/>
          <p:cNvSpPr txBox="1">
            <a:spLocks noGrp="1"/>
          </p:cNvSpPr>
          <p:nvPr>
            <p:ph type="title"/>
          </p:nvPr>
        </p:nvSpPr>
        <p:spPr>
          <a:xfrm>
            <a:off x="269999" y="323038"/>
            <a:ext cx="8600100" cy="3030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6" name="Google Shape;226;p15"/>
          <p:cNvSpPr txBox="1">
            <a:spLocks noGrp="1"/>
          </p:cNvSpPr>
          <p:nvPr>
            <p:ph type="body" idx="2"/>
          </p:nvPr>
        </p:nvSpPr>
        <p:spPr>
          <a:xfrm>
            <a:off x="267891" y="682226"/>
            <a:ext cx="8607900" cy="297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sz="14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7" name="Google Shape;227;p15"/>
          <p:cNvSpPr txBox="1">
            <a:spLocks noGrp="1"/>
          </p:cNvSpPr>
          <p:nvPr>
            <p:ph type="body" idx="3"/>
          </p:nvPr>
        </p:nvSpPr>
        <p:spPr>
          <a:xfrm>
            <a:off x="270223" y="1284039"/>
            <a:ext cx="85998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28"/>
        <p:cNvGrpSpPr/>
        <p:nvPr/>
      </p:nvGrpSpPr>
      <p:grpSpPr>
        <a:xfrm>
          <a:off x="0" y="0"/>
          <a:ext cx="0" cy="0"/>
          <a:chOff x="0" y="0"/>
          <a:chExt cx="0" cy="0"/>
        </a:xfrm>
      </p:grpSpPr>
      <p:sp>
        <p:nvSpPr>
          <p:cNvPr id="229" name="Google Shape;229;p16"/>
          <p:cNvSpPr/>
          <p:nvPr/>
        </p:nvSpPr>
        <p:spPr>
          <a:xfrm>
            <a:off x="0" y="0"/>
            <a:ext cx="9144000" cy="51435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30" name="Google Shape;230;p16"/>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1" name="Google Shape;231;p16"/>
          <p:cNvSpPr txBox="1">
            <a:spLocks noGrp="1"/>
          </p:cNvSpPr>
          <p:nvPr>
            <p:ph type="body" idx="2"/>
          </p:nvPr>
        </p:nvSpPr>
        <p:spPr>
          <a:xfrm>
            <a:off x="270223" y="1284039"/>
            <a:ext cx="42303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lt1"/>
              </a:buClr>
              <a:buSzPts val="2300"/>
              <a:buNone/>
              <a:defRPr sz="2300">
                <a:solidFill>
                  <a:schemeClr val="lt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232" name="Google Shape;232;p16"/>
          <p:cNvPicPr preferRelativeResize="0"/>
          <p:nvPr/>
        </p:nvPicPr>
        <p:blipFill rotWithShape="1">
          <a:blip r:embed="rId2">
            <a:alphaModFix/>
          </a:blip>
          <a:srcRect t="169" b="167"/>
          <a:stretch/>
        </p:blipFill>
        <p:spPr>
          <a:xfrm>
            <a:off x="0" y="4294701"/>
            <a:ext cx="9134476" cy="84772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3_Title Slide 1 (White)">
  <p:cSld name="3_Title Slide 1 (White)">
    <p:bg>
      <p:bgPr>
        <a:solidFill>
          <a:schemeClr val="lt1"/>
        </a:solidFill>
        <a:effectLst/>
      </p:bgPr>
    </p:bg>
    <p:spTree>
      <p:nvGrpSpPr>
        <p:cNvPr id="1" name="Shape 233"/>
        <p:cNvGrpSpPr/>
        <p:nvPr/>
      </p:nvGrpSpPr>
      <p:grpSpPr>
        <a:xfrm>
          <a:off x="0" y="0"/>
          <a:ext cx="0" cy="0"/>
          <a:chOff x="0" y="0"/>
          <a:chExt cx="0" cy="0"/>
        </a:xfrm>
      </p:grpSpPr>
      <p:sp>
        <p:nvSpPr>
          <p:cNvPr id="234" name="Google Shape;234;p17"/>
          <p:cNvSpPr>
            <a:spLocks noGrp="1"/>
          </p:cNvSpPr>
          <p:nvPr>
            <p:ph type="pic" idx="2"/>
          </p:nvPr>
        </p:nvSpPr>
        <p:spPr>
          <a:xfrm>
            <a:off x="-2787603" y="-1135653"/>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5" name="Google Shape;235;p17"/>
          <p:cNvSpPr>
            <a:spLocks noGrp="1"/>
          </p:cNvSpPr>
          <p:nvPr>
            <p:ph type="pic" idx="3"/>
          </p:nvPr>
        </p:nvSpPr>
        <p:spPr>
          <a:xfrm>
            <a:off x="-846443" y="785022"/>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6" name="Google Shape;236;p17"/>
          <p:cNvSpPr>
            <a:spLocks noGrp="1"/>
          </p:cNvSpPr>
          <p:nvPr>
            <p:ph type="pic" idx="4"/>
          </p:nvPr>
        </p:nvSpPr>
        <p:spPr>
          <a:xfrm>
            <a:off x="1055797" y="2712814"/>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7" name="Google Shape;237;p17"/>
          <p:cNvSpPr>
            <a:spLocks noGrp="1"/>
          </p:cNvSpPr>
          <p:nvPr>
            <p:ph type="pic" idx="5"/>
          </p:nvPr>
        </p:nvSpPr>
        <p:spPr>
          <a:xfrm>
            <a:off x="-845845" y="-3063445"/>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8" name="Google Shape;238;p17"/>
          <p:cNvSpPr>
            <a:spLocks noGrp="1"/>
          </p:cNvSpPr>
          <p:nvPr>
            <p:ph type="pic" idx="6"/>
          </p:nvPr>
        </p:nvSpPr>
        <p:spPr>
          <a:xfrm>
            <a:off x="1095316" y="-1142770"/>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39" name="Google Shape;239;p17"/>
          <p:cNvSpPr>
            <a:spLocks noGrp="1"/>
          </p:cNvSpPr>
          <p:nvPr>
            <p:ph type="pic" idx="7"/>
          </p:nvPr>
        </p:nvSpPr>
        <p:spPr>
          <a:xfrm>
            <a:off x="-2789891" y="2709079"/>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40" name="Google Shape;240;p17"/>
          <p:cNvSpPr>
            <a:spLocks noGrp="1"/>
          </p:cNvSpPr>
          <p:nvPr>
            <p:ph type="pic" idx="8"/>
          </p:nvPr>
        </p:nvSpPr>
        <p:spPr>
          <a:xfrm>
            <a:off x="-887651" y="4636871"/>
            <a:ext cx="3567600" cy="35679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Noto Sans Symbols"/>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41" name="Google Shape;241;p17"/>
          <p:cNvSpPr txBox="1">
            <a:spLocks noGrp="1"/>
          </p:cNvSpPr>
          <p:nvPr>
            <p:ph type="body" idx="1"/>
          </p:nvPr>
        </p:nvSpPr>
        <p:spPr>
          <a:xfrm>
            <a:off x="4972049" y="504458"/>
            <a:ext cx="3899400" cy="4324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2300"/>
              <a:buNone/>
              <a:defRPr sz="2300"/>
            </a:lvl1pPr>
            <a:lvl2pPr marL="914400" lvl="1" indent="-317500" algn="l">
              <a:lnSpc>
                <a:spcPct val="100000"/>
              </a:lnSpc>
              <a:spcBef>
                <a:spcPts val="9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5_Title Slide 1 (White)">
  <p:cSld name="5_Title Slide 1 (White)">
    <p:bg>
      <p:bgPr>
        <a:solidFill>
          <a:schemeClr val="lt1"/>
        </a:solidFill>
        <a:effectLst/>
      </p:bgPr>
    </p:bg>
    <p:spTree>
      <p:nvGrpSpPr>
        <p:cNvPr id="1" name="Shape 253"/>
        <p:cNvGrpSpPr/>
        <p:nvPr/>
      </p:nvGrpSpPr>
      <p:grpSpPr>
        <a:xfrm>
          <a:off x="0" y="0"/>
          <a:ext cx="0" cy="0"/>
          <a:chOff x="0" y="0"/>
          <a:chExt cx="0" cy="0"/>
        </a:xfrm>
      </p:grpSpPr>
      <p:sp>
        <p:nvSpPr>
          <p:cNvPr id="254" name="Google Shape;254;p20"/>
          <p:cNvSpPr/>
          <p:nvPr/>
        </p:nvSpPr>
        <p:spPr>
          <a:xfrm rot="-2700000">
            <a:off x="-799402" y="-1452426"/>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55" name="Google Shape;255;p20"/>
          <p:cNvSpPr/>
          <p:nvPr/>
        </p:nvSpPr>
        <p:spPr>
          <a:xfrm rot="-2700000">
            <a:off x="-5338082" y="3058076"/>
            <a:ext cx="5909574" cy="5909574"/>
          </a:xfrm>
          <a:prstGeom prst="rect">
            <a:avLst/>
          </a:prstGeom>
          <a:solidFill>
            <a:srgbClr val="D8D8D8"/>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56" name="Google Shape;256;p20"/>
          <p:cNvSpPr/>
          <p:nvPr/>
        </p:nvSpPr>
        <p:spPr>
          <a:xfrm rot="-2700000">
            <a:off x="8188334" y="-1452427"/>
            <a:ext cx="5909574" cy="5909574"/>
          </a:xfrm>
          <a:prstGeom prst="rect">
            <a:avLst/>
          </a:prstGeom>
          <a:solidFill>
            <a:srgbClr val="D8D8D8"/>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57" name="Google Shape;257;p20"/>
          <p:cNvSpPr>
            <a:spLocks noGrp="1"/>
          </p:cNvSpPr>
          <p:nvPr>
            <p:ph type="pic" idx="2"/>
          </p:nvPr>
        </p:nvSpPr>
        <p:spPr>
          <a:xfrm>
            <a:off x="2448836" y="1834307"/>
            <a:ext cx="8357100" cy="8357100"/>
          </a:xfrm>
          <a:prstGeom prst="diamond">
            <a:avLst/>
          </a:prstGeom>
          <a:solidFill>
            <a:srgbClr val="F2F2F2"/>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258" name="Google Shape;258;p20"/>
          <p:cNvSpPr/>
          <p:nvPr/>
        </p:nvSpPr>
        <p:spPr>
          <a:xfrm rot="-2700000">
            <a:off x="3672748" y="-5962930"/>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59" name="Google Shape;259;p20"/>
          <p:cNvSpPr txBox="1">
            <a:spLocks noGrp="1"/>
          </p:cNvSpPr>
          <p:nvPr>
            <p:ph type="body" idx="1"/>
          </p:nvPr>
        </p:nvSpPr>
        <p:spPr>
          <a:xfrm>
            <a:off x="270272" y="314325"/>
            <a:ext cx="4230300" cy="1428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500"/>
              <a:buNone/>
              <a:defRPr sz="1500">
                <a:solidFill>
                  <a:schemeClr val="lt1"/>
                </a:solidFill>
              </a:defRPr>
            </a:lvl1pPr>
            <a:lvl2pPr marL="914400" lvl="1" indent="-317500" algn="l">
              <a:lnSpc>
                <a:spcPct val="100000"/>
              </a:lnSpc>
              <a:spcBef>
                <a:spcPts val="9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lt1"/>
              </a:buClr>
              <a:buSzPts val="1500"/>
              <a:buFont typeface="Arial"/>
              <a:buNone/>
              <a:defRPr sz="1500">
                <a:solidFill>
                  <a:schemeClr val="lt1"/>
                </a:solidFill>
              </a:defRPr>
            </a:lvl4pPr>
            <a:lvl5pPr marL="2286000" lvl="4" indent="-228600" algn="l">
              <a:lnSpc>
                <a:spcPct val="100000"/>
              </a:lnSpc>
              <a:spcBef>
                <a:spcPts val="500"/>
              </a:spcBef>
              <a:spcAft>
                <a:spcPts val="0"/>
              </a:spcAft>
              <a:buClr>
                <a:schemeClr val="lt1"/>
              </a:buClr>
              <a:buSzPts val="1500"/>
              <a:buFont typeface="Arial"/>
              <a:buNone/>
              <a:defRPr sz="1500">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60"/>
        <p:cNvGrpSpPr/>
        <p:nvPr/>
      </p:nvGrpSpPr>
      <p:grpSpPr>
        <a:xfrm>
          <a:off x="0" y="0"/>
          <a:ext cx="0" cy="0"/>
          <a:chOff x="0" y="0"/>
          <a:chExt cx="0" cy="0"/>
        </a:xfrm>
      </p:grpSpPr>
      <p:sp>
        <p:nvSpPr>
          <p:cNvPr id="261" name="Google Shape;261;p21"/>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2" name="Google Shape;262;p21"/>
          <p:cNvSpPr txBox="1">
            <a:spLocks noGrp="1"/>
          </p:cNvSpPr>
          <p:nvPr>
            <p:ph type="body" idx="2"/>
          </p:nvPr>
        </p:nvSpPr>
        <p:spPr>
          <a:xfrm>
            <a:off x="270223" y="1284039"/>
            <a:ext cx="42303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accent2"/>
              </a:buClr>
              <a:buSzPts val="1500"/>
              <a:buNone/>
              <a:defRPr sz="1500">
                <a:solidFill>
                  <a:schemeClr val="accent2"/>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3" name="Google Shape;263;p21"/>
          <p:cNvSpPr/>
          <p:nvPr/>
        </p:nvSpPr>
        <p:spPr>
          <a:xfrm>
            <a:off x="4643438" y="0"/>
            <a:ext cx="4500600" cy="45900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64" name="Google Shape;264;p21"/>
          <p:cNvSpPr txBox="1">
            <a:spLocks noGrp="1"/>
          </p:cNvSpPr>
          <p:nvPr>
            <p:ph type="body" idx="3"/>
          </p:nvPr>
        </p:nvSpPr>
        <p:spPr>
          <a:xfrm>
            <a:off x="4811316" y="1282304"/>
            <a:ext cx="4059900" cy="3012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lt1"/>
              </a:buClr>
              <a:buSzPts val="1500"/>
              <a:buNone/>
              <a:defRPr sz="1500">
                <a:solidFill>
                  <a:schemeClr val="lt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6_Title Slide 1 (White)">
  <p:cSld name="6_Title Slide 1 (White)">
    <p:bg>
      <p:bgPr>
        <a:solidFill>
          <a:schemeClr val="lt1"/>
        </a:solidFill>
        <a:effectLst/>
      </p:bgPr>
    </p:bg>
    <p:spTree>
      <p:nvGrpSpPr>
        <p:cNvPr id="1" name="Shape 265"/>
        <p:cNvGrpSpPr/>
        <p:nvPr/>
      </p:nvGrpSpPr>
      <p:grpSpPr>
        <a:xfrm>
          <a:off x="0" y="0"/>
          <a:ext cx="0" cy="0"/>
          <a:chOff x="0" y="0"/>
          <a:chExt cx="0" cy="0"/>
        </a:xfrm>
      </p:grpSpPr>
      <p:sp>
        <p:nvSpPr>
          <p:cNvPr id="266" name="Google Shape;266;p22"/>
          <p:cNvSpPr/>
          <p:nvPr/>
        </p:nvSpPr>
        <p:spPr>
          <a:xfrm rot="-2700000">
            <a:off x="-799402" y="-2638289"/>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267" name="Google Shape;267;p22"/>
          <p:cNvSpPr txBox="1">
            <a:spLocks noGrp="1"/>
          </p:cNvSpPr>
          <p:nvPr>
            <p:ph type="body" idx="1"/>
          </p:nvPr>
        </p:nvSpPr>
        <p:spPr>
          <a:xfrm>
            <a:off x="270272" y="314325"/>
            <a:ext cx="4959000" cy="22575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2300"/>
              <a:buNone/>
              <a:defRPr sz="2300">
                <a:solidFill>
                  <a:schemeClr val="lt1"/>
                </a:solidFill>
              </a:defRPr>
            </a:lvl1pPr>
            <a:lvl2pPr marL="914400" lvl="1" indent="-374650" algn="l">
              <a:lnSpc>
                <a:spcPct val="100000"/>
              </a:lnSpc>
              <a:spcBef>
                <a:spcPts val="900"/>
              </a:spcBef>
              <a:spcAft>
                <a:spcPts val="0"/>
              </a:spcAft>
              <a:buClr>
                <a:schemeClr val="lt1"/>
              </a:buClr>
              <a:buSzPts val="2300"/>
              <a:buChar char="▪"/>
              <a:defRPr sz="2300">
                <a:solidFill>
                  <a:schemeClr val="lt1"/>
                </a:solidFill>
              </a:defRPr>
            </a:lvl2pPr>
            <a:lvl3pPr marL="1371600" lvl="2" indent="-374650" algn="l">
              <a:lnSpc>
                <a:spcPct val="100000"/>
              </a:lnSpc>
              <a:spcBef>
                <a:spcPts val="900"/>
              </a:spcBef>
              <a:spcAft>
                <a:spcPts val="0"/>
              </a:spcAft>
              <a:buClr>
                <a:schemeClr val="lt1"/>
              </a:buClr>
              <a:buSzPts val="2300"/>
              <a:buChar char="▪"/>
              <a:defRPr sz="2300">
                <a:solidFill>
                  <a:schemeClr val="lt1"/>
                </a:solidFill>
              </a:defRPr>
            </a:lvl3pPr>
            <a:lvl4pPr marL="1828800" lvl="3" indent="-228600" algn="l">
              <a:lnSpc>
                <a:spcPct val="100000"/>
              </a:lnSpc>
              <a:spcBef>
                <a:spcPts val="900"/>
              </a:spcBef>
              <a:spcAft>
                <a:spcPts val="0"/>
              </a:spcAft>
              <a:buClr>
                <a:schemeClr val="lt1"/>
              </a:buClr>
              <a:buSzPts val="2300"/>
              <a:buFont typeface="Arial"/>
              <a:buNone/>
              <a:defRPr sz="2300">
                <a:solidFill>
                  <a:schemeClr val="lt1"/>
                </a:solidFill>
              </a:defRPr>
            </a:lvl4pPr>
            <a:lvl5pPr marL="2286000" lvl="4" indent="-228600" algn="l">
              <a:lnSpc>
                <a:spcPct val="100000"/>
              </a:lnSpc>
              <a:spcBef>
                <a:spcPts val="900"/>
              </a:spcBef>
              <a:spcAft>
                <a:spcPts val="0"/>
              </a:spcAft>
              <a:buClr>
                <a:schemeClr val="lt1"/>
              </a:buClr>
              <a:buSzPts val="2300"/>
              <a:buFont typeface="Arial"/>
              <a:buNone/>
              <a:defRPr sz="2300">
                <a:solidFill>
                  <a:schemeClr val="lt1"/>
                </a:solidFill>
              </a:defRPr>
            </a:lvl5pPr>
            <a:lvl6pPr marL="2743200" lvl="5" indent="-317500" algn="l">
              <a:lnSpc>
                <a:spcPct val="90000"/>
              </a:lnSpc>
              <a:spcBef>
                <a:spcPts val="9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22"/>
          <p:cNvSpPr txBox="1">
            <a:spLocks noGrp="1"/>
          </p:cNvSpPr>
          <p:nvPr>
            <p:ph type="body" idx="2"/>
          </p:nvPr>
        </p:nvSpPr>
        <p:spPr>
          <a:xfrm>
            <a:off x="3914775" y="2141935"/>
            <a:ext cx="4956600" cy="2448000"/>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2"/>
              </a:buClr>
              <a:buSzPts val="2300"/>
              <a:buNone/>
              <a:defRPr sz="2300">
                <a:solidFill>
                  <a:schemeClr val="accent2"/>
                </a:solidFill>
              </a:defRPr>
            </a:lvl1pPr>
            <a:lvl2pPr marL="914400" lvl="1" indent="-317500" algn="l">
              <a:lnSpc>
                <a:spcPct val="100000"/>
              </a:lnSpc>
              <a:spcBef>
                <a:spcPts val="9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9" name="Google Shape;269;p22"/>
          <p:cNvSpPr/>
          <p:nvPr/>
        </p:nvSpPr>
        <p:spPr>
          <a:xfrm rot="-2700000">
            <a:off x="-1738493" y="3369230"/>
            <a:ext cx="2915543" cy="2915543"/>
          </a:xfrm>
          <a:prstGeom prst="rect">
            <a:avLst/>
          </a:prstGeom>
          <a:solidFill>
            <a:srgbClr val="BFBFBF"/>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70"/>
        <p:cNvGrpSpPr/>
        <p:nvPr/>
      </p:nvGrpSpPr>
      <p:grpSpPr>
        <a:xfrm>
          <a:off x="0" y="0"/>
          <a:ext cx="0" cy="0"/>
          <a:chOff x="0" y="0"/>
          <a:chExt cx="0" cy="0"/>
        </a:xfrm>
      </p:grpSpPr>
      <p:sp>
        <p:nvSpPr>
          <p:cNvPr id="271" name="Google Shape;271;p23"/>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23"/>
          <p:cNvSpPr txBox="1">
            <a:spLocks noGrp="1"/>
          </p:cNvSpPr>
          <p:nvPr>
            <p:ph type="body" idx="2"/>
          </p:nvPr>
        </p:nvSpPr>
        <p:spPr>
          <a:xfrm>
            <a:off x="270223" y="2571750"/>
            <a:ext cx="8599800" cy="17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500"/>
              <a:buNone/>
              <a:defRPr sz="15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23"/>
          <p:cNvSpPr>
            <a:spLocks noGrp="1"/>
          </p:cNvSpPr>
          <p:nvPr>
            <p:ph type="pic" idx="3"/>
          </p:nvPr>
        </p:nvSpPr>
        <p:spPr>
          <a:xfrm>
            <a:off x="0" y="0"/>
            <a:ext cx="9144000" cy="2384700"/>
          </a:xfrm>
          <a:prstGeom prst="rect">
            <a:avLst/>
          </a:prstGeom>
          <a:no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2 x Content (3)">
  <p:cSld name="Title and 2 x Content (3)">
    <p:spTree>
      <p:nvGrpSpPr>
        <p:cNvPr id="1" name="Shape 274"/>
        <p:cNvGrpSpPr/>
        <p:nvPr/>
      </p:nvGrpSpPr>
      <p:grpSpPr>
        <a:xfrm>
          <a:off x="0" y="0"/>
          <a:ext cx="0" cy="0"/>
          <a:chOff x="0" y="0"/>
          <a:chExt cx="0" cy="0"/>
        </a:xfrm>
      </p:grpSpPr>
      <p:sp>
        <p:nvSpPr>
          <p:cNvPr id="275" name="Google Shape;275;p24"/>
          <p:cNvSpPr txBox="1">
            <a:spLocks noGrp="1"/>
          </p:cNvSpPr>
          <p:nvPr>
            <p:ph type="body" idx="1"/>
          </p:nvPr>
        </p:nvSpPr>
        <p:spPr>
          <a:xfrm>
            <a:off x="270000" y="1281113"/>
            <a:ext cx="42201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24"/>
          <p:cNvSpPr txBox="1">
            <a:spLocks noGrp="1"/>
          </p:cNvSpPr>
          <p:nvPr>
            <p:ph type="body" idx="2"/>
          </p:nvPr>
        </p:nvSpPr>
        <p:spPr>
          <a:xfrm>
            <a:off x="4643680" y="1281113"/>
            <a:ext cx="42213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7" name="Google Shape;277;p24"/>
          <p:cNvSpPr txBox="1">
            <a:spLocks noGrp="1"/>
          </p:cNvSpPr>
          <p:nvPr>
            <p:ph type="title"/>
          </p:nvPr>
        </p:nvSpPr>
        <p:spPr>
          <a:xfrm>
            <a:off x="269999" y="323038"/>
            <a:ext cx="8600100" cy="3030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8" name="Google Shape;278;p24"/>
          <p:cNvSpPr txBox="1">
            <a:spLocks noGrp="1"/>
          </p:cNvSpPr>
          <p:nvPr>
            <p:ph type="body" idx="3"/>
          </p:nvPr>
        </p:nvSpPr>
        <p:spPr>
          <a:xfrm>
            <a:off x="267891" y="682226"/>
            <a:ext cx="8607900" cy="297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sz="14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9" name="Google Shape;279;p24"/>
          <p:cNvSpPr txBox="1">
            <a:spLocks noGrp="1"/>
          </p:cNvSpPr>
          <p:nvPr>
            <p:ph type="body" idx="4"/>
          </p:nvPr>
        </p:nvSpPr>
        <p:spPr>
          <a:xfrm>
            <a:off x="2717222"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4 x Content">
  <p:cSld name="Title and 4 x Content">
    <p:spTree>
      <p:nvGrpSpPr>
        <p:cNvPr id="1" name="Shape 287"/>
        <p:cNvGrpSpPr/>
        <p:nvPr/>
      </p:nvGrpSpPr>
      <p:grpSpPr>
        <a:xfrm>
          <a:off x="0" y="0"/>
          <a:ext cx="0" cy="0"/>
          <a:chOff x="0" y="0"/>
          <a:chExt cx="0" cy="0"/>
        </a:xfrm>
      </p:grpSpPr>
      <p:sp>
        <p:nvSpPr>
          <p:cNvPr id="288" name="Google Shape;288;p26"/>
          <p:cNvSpPr txBox="1">
            <a:spLocks noGrp="1"/>
          </p:cNvSpPr>
          <p:nvPr>
            <p:ph type="body" idx="1"/>
          </p:nvPr>
        </p:nvSpPr>
        <p:spPr>
          <a:xfrm>
            <a:off x="269998" y="1281113"/>
            <a:ext cx="20358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9" name="Google Shape;289;p26"/>
          <p:cNvSpPr txBox="1">
            <a:spLocks noGrp="1"/>
          </p:cNvSpPr>
          <p:nvPr>
            <p:ph type="body" idx="2"/>
          </p:nvPr>
        </p:nvSpPr>
        <p:spPr>
          <a:xfrm>
            <a:off x="2459831" y="1281113"/>
            <a:ext cx="20358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0" name="Google Shape;290;p26"/>
          <p:cNvSpPr txBox="1">
            <a:spLocks noGrp="1"/>
          </p:cNvSpPr>
          <p:nvPr>
            <p:ph type="body" idx="3"/>
          </p:nvPr>
        </p:nvSpPr>
        <p:spPr>
          <a:xfrm>
            <a:off x="4649665" y="1281113"/>
            <a:ext cx="20358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1" name="Google Shape;291;p26"/>
          <p:cNvSpPr txBox="1">
            <a:spLocks noGrp="1"/>
          </p:cNvSpPr>
          <p:nvPr>
            <p:ph type="body" idx="4"/>
          </p:nvPr>
        </p:nvSpPr>
        <p:spPr>
          <a:xfrm>
            <a:off x="6829185" y="1281113"/>
            <a:ext cx="2035800" cy="3002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100"/>
              <a:buNone/>
              <a:defRPr/>
            </a:lvl1pPr>
            <a:lvl2pPr marL="914400" lvl="1" indent="-298450" algn="l">
              <a:lnSpc>
                <a:spcPct val="100000"/>
              </a:lnSpc>
              <a:spcBef>
                <a:spcPts val="500"/>
              </a:spcBef>
              <a:spcAft>
                <a:spcPts val="0"/>
              </a:spcAft>
              <a:buClr>
                <a:schemeClr val="dk1"/>
              </a:buClr>
              <a:buSzPts val="1100"/>
              <a:buChar char="▪"/>
              <a:defRPr/>
            </a:lvl2pPr>
            <a:lvl3pPr marL="1371600" lvl="2" indent="-298450" algn="l">
              <a:lnSpc>
                <a:spcPct val="100000"/>
              </a:lnSpc>
              <a:spcBef>
                <a:spcPts val="500"/>
              </a:spcBef>
              <a:spcAft>
                <a:spcPts val="0"/>
              </a:spcAft>
              <a:buClr>
                <a:schemeClr val="dk1"/>
              </a:buClr>
              <a:buSzPts val="1100"/>
              <a:buChar char="▪"/>
              <a:defRPr/>
            </a:lvl3pPr>
            <a:lvl4pPr marL="1828800" lvl="3" indent="-228600" algn="l">
              <a:lnSpc>
                <a:spcPct val="100000"/>
              </a:lnSpc>
              <a:spcBef>
                <a:spcPts val="900"/>
              </a:spcBef>
              <a:spcAft>
                <a:spcPts val="0"/>
              </a:spcAft>
              <a:buClr>
                <a:schemeClr val="accent2"/>
              </a:buClr>
              <a:buSzPts val="1100"/>
              <a:buFont typeface="Arial"/>
              <a:buNone/>
              <a:defRPr/>
            </a:lvl4pPr>
            <a:lvl5pPr marL="2286000" lvl="4" indent="-228600" algn="l">
              <a:lnSpc>
                <a:spcPct val="100000"/>
              </a:lnSpc>
              <a:spcBef>
                <a:spcPts val="500"/>
              </a:spcBef>
              <a:spcAft>
                <a:spcPts val="0"/>
              </a:spcAft>
              <a:buClr>
                <a:schemeClr val="accent2"/>
              </a:buClr>
              <a:buSzPts val="1100"/>
              <a:buFont typeface="Arial"/>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2" name="Google Shape;292;p26"/>
          <p:cNvSpPr txBox="1">
            <a:spLocks noGrp="1"/>
          </p:cNvSpPr>
          <p:nvPr>
            <p:ph type="title"/>
          </p:nvPr>
        </p:nvSpPr>
        <p:spPr>
          <a:xfrm>
            <a:off x="269999" y="323038"/>
            <a:ext cx="8600100" cy="3030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3" name="Google Shape;293;p26"/>
          <p:cNvSpPr txBox="1">
            <a:spLocks noGrp="1"/>
          </p:cNvSpPr>
          <p:nvPr>
            <p:ph type="body" idx="5"/>
          </p:nvPr>
        </p:nvSpPr>
        <p:spPr>
          <a:xfrm>
            <a:off x="267891" y="682226"/>
            <a:ext cx="8607900" cy="297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sz="14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26"/>
          <p:cNvSpPr txBox="1">
            <a:spLocks noGrp="1"/>
          </p:cNvSpPr>
          <p:nvPr>
            <p:ph type="body" idx="6"/>
          </p:nvPr>
        </p:nvSpPr>
        <p:spPr>
          <a:xfrm>
            <a:off x="2717222"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5"/>
        <p:cNvGrpSpPr/>
        <p:nvPr/>
      </p:nvGrpSpPr>
      <p:grpSpPr>
        <a:xfrm>
          <a:off x="0" y="0"/>
          <a:ext cx="0" cy="0"/>
          <a:chOff x="0" y="0"/>
          <a:chExt cx="0" cy="0"/>
        </a:xfrm>
      </p:grpSpPr>
      <p:sp>
        <p:nvSpPr>
          <p:cNvPr id="296" name="Google Shape;296;p27"/>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7" name="Google Shape;297;p27"/>
          <p:cNvSpPr txBox="1">
            <a:spLocks noGrp="1"/>
          </p:cNvSpPr>
          <p:nvPr>
            <p:ph type="title"/>
          </p:nvPr>
        </p:nvSpPr>
        <p:spPr>
          <a:xfrm>
            <a:off x="269999" y="323038"/>
            <a:ext cx="4230600" cy="3030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8" name="Google Shape;298;p27"/>
          <p:cNvSpPr txBox="1">
            <a:spLocks noGrp="1"/>
          </p:cNvSpPr>
          <p:nvPr>
            <p:ph type="body" idx="2"/>
          </p:nvPr>
        </p:nvSpPr>
        <p:spPr>
          <a:xfrm>
            <a:off x="267892" y="682226"/>
            <a:ext cx="4230300" cy="297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sz="14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27"/>
          <p:cNvSpPr txBox="1">
            <a:spLocks noGrp="1"/>
          </p:cNvSpPr>
          <p:nvPr>
            <p:ph type="body" idx="3"/>
          </p:nvPr>
        </p:nvSpPr>
        <p:spPr>
          <a:xfrm>
            <a:off x="270223" y="1284039"/>
            <a:ext cx="42303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accent2"/>
              </a:buClr>
              <a:buSzPts val="2300"/>
              <a:buNone/>
              <a:defRPr sz="2300">
                <a:solidFill>
                  <a:schemeClr val="accent2"/>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0" name="Google Shape;300;p27"/>
          <p:cNvSpPr>
            <a:spLocks noGrp="1"/>
          </p:cNvSpPr>
          <p:nvPr>
            <p:ph type="pic" idx="4"/>
          </p:nvPr>
        </p:nvSpPr>
        <p:spPr>
          <a:xfrm>
            <a:off x="4643438" y="0"/>
            <a:ext cx="4500600" cy="4590000"/>
          </a:xfrm>
          <a:prstGeom prst="rect">
            <a:avLst/>
          </a:prstGeom>
          <a:no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1"/>
        <p:cNvGrpSpPr/>
        <p:nvPr/>
      </p:nvGrpSpPr>
      <p:grpSpPr>
        <a:xfrm>
          <a:off x="0" y="0"/>
          <a:ext cx="0" cy="0"/>
          <a:chOff x="0" y="0"/>
          <a:chExt cx="0" cy="0"/>
        </a:xfrm>
      </p:grpSpPr>
      <p:sp>
        <p:nvSpPr>
          <p:cNvPr id="302" name="Google Shape;302;p28"/>
          <p:cNvSpPr txBox="1">
            <a:spLocks noGrp="1"/>
          </p:cNvSpPr>
          <p:nvPr>
            <p:ph type="title"/>
          </p:nvPr>
        </p:nvSpPr>
        <p:spPr>
          <a:xfrm>
            <a:off x="269999" y="323038"/>
            <a:ext cx="8600100" cy="3030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3" name="Google Shape;303;p28"/>
          <p:cNvSpPr txBox="1">
            <a:spLocks noGrp="1"/>
          </p:cNvSpPr>
          <p:nvPr>
            <p:ph type="body" idx="1"/>
          </p:nvPr>
        </p:nvSpPr>
        <p:spPr>
          <a:xfrm>
            <a:off x="267891" y="682226"/>
            <a:ext cx="8607900" cy="297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dk1"/>
              </a:buClr>
              <a:buSzPts val="1400"/>
              <a:buNone/>
              <a:defRPr sz="1400"/>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4" name="Google Shape;304;p28"/>
          <p:cNvSpPr txBox="1">
            <a:spLocks noGrp="1"/>
          </p:cNvSpPr>
          <p:nvPr>
            <p:ph type="body" idx="2"/>
          </p:nvPr>
        </p:nvSpPr>
        <p:spPr>
          <a:xfrm>
            <a:off x="2717223"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1 (White)">
  <p:cSld name="Title Slide 1 (White)">
    <p:bg>
      <p:bgPr>
        <a:solidFill>
          <a:schemeClr val="lt1"/>
        </a:solidFill>
        <a:effectLst/>
      </p:bgPr>
    </p:bg>
    <p:spTree>
      <p:nvGrpSpPr>
        <p:cNvPr id="1" name="Shape 305"/>
        <p:cNvGrpSpPr/>
        <p:nvPr/>
      </p:nvGrpSpPr>
      <p:grpSpPr>
        <a:xfrm>
          <a:off x="0" y="0"/>
          <a:ext cx="0" cy="0"/>
          <a:chOff x="0" y="0"/>
          <a:chExt cx="0" cy="0"/>
        </a:xfrm>
      </p:grpSpPr>
      <p:sp>
        <p:nvSpPr>
          <p:cNvPr id="306" name="Google Shape;306;p29"/>
          <p:cNvSpPr txBox="1">
            <a:spLocks noGrp="1"/>
          </p:cNvSpPr>
          <p:nvPr>
            <p:ph type="ctrTitle"/>
          </p:nvPr>
        </p:nvSpPr>
        <p:spPr>
          <a:xfrm>
            <a:off x="5372099" y="853678"/>
            <a:ext cx="3499200" cy="1340400"/>
          </a:xfrm>
          <a:prstGeom prst="rect">
            <a:avLst/>
          </a:prstGeom>
          <a:noFill/>
          <a:ln>
            <a:noFill/>
          </a:ln>
        </p:spPr>
        <p:txBody>
          <a:bodyPr spcFirstLastPara="1" wrap="square" lIns="0" tIns="0" rIns="0" bIns="0" anchor="b" anchorCtr="0">
            <a:noAutofit/>
          </a:bodyPr>
          <a:lstStyle>
            <a:lvl1pPr lvl="0" algn="l">
              <a:lnSpc>
                <a:spcPct val="100000"/>
              </a:lnSpc>
              <a:spcBef>
                <a:spcPts val="500"/>
              </a:spcBef>
              <a:spcAft>
                <a:spcPts val="0"/>
              </a:spcAft>
              <a:buClr>
                <a:schemeClr val="dk1"/>
              </a:buClr>
              <a:buSzPts val="1800"/>
              <a:buFont typeface="Arial"/>
              <a:buNone/>
              <a:defRPr sz="1800" b="1">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7" name="Google Shape;307;p29"/>
          <p:cNvSpPr txBox="1">
            <a:spLocks noGrp="1"/>
          </p:cNvSpPr>
          <p:nvPr>
            <p:ph type="subTitle" idx="1"/>
          </p:nvPr>
        </p:nvSpPr>
        <p:spPr>
          <a:xfrm>
            <a:off x="5372099" y="2360176"/>
            <a:ext cx="3499200" cy="1411800"/>
          </a:xfrm>
          <a:prstGeom prst="rect">
            <a:avLst/>
          </a:prstGeom>
          <a:noFill/>
          <a:ln>
            <a:noFill/>
          </a:ln>
        </p:spPr>
        <p:txBody>
          <a:bodyPr spcFirstLastPara="1" wrap="square" lIns="0" tIns="0" rIns="0" bIns="0" anchor="t" anchorCtr="0">
            <a:noAutofit/>
          </a:bodyPr>
          <a:lstStyle>
            <a:lvl1pPr lvl="0" algn="l">
              <a:lnSpc>
                <a:spcPct val="100000"/>
              </a:lnSpc>
              <a:spcBef>
                <a:spcPts val="500"/>
              </a:spcBef>
              <a:spcAft>
                <a:spcPts val="0"/>
              </a:spcAft>
              <a:buClr>
                <a:schemeClr val="dk1"/>
              </a:buClr>
              <a:buSzPts val="1700"/>
              <a:buNone/>
              <a:defRPr sz="1700" b="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7_Title Slide 1 (White)">
  <p:cSld name="7_Title Slide 1 (White)">
    <p:bg>
      <p:bgPr>
        <a:solidFill>
          <a:schemeClr val="lt1"/>
        </a:solidFill>
        <a:effectLst/>
      </p:bgPr>
    </p:bg>
    <p:spTree>
      <p:nvGrpSpPr>
        <p:cNvPr id="1" name="Shape 308"/>
        <p:cNvGrpSpPr/>
        <p:nvPr/>
      </p:nvGrpSpPr>
      <p:grpSpPr>
        <a:xfrm>
          <a:off x="0" y="0"/>
          <a:ext cx="0" cy="0"/>
          <a:chOff x="0" y="0"/>
          <a:chExt cx="0" cy="0"/>
        </a:xfrm>
      </p:grpSpPr>
      <p:sp>
        <p:nvSpPr>
          <p:cNvPr id="309" name="Google Shape;309;p30"/>
          <p:cNvSpPr/>
          <p:nvPr/>
        </p:nvSpPr>
        <p:spPr>
          <a:xfrm rot="-2700000">
            <a:off x="-799402" y="-2638289"/>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310" name="Google Shape;310;p30"/>
          <p:cNvSpPr txBox="1">
            <a:spLocks noGrp="1"/>
          </p:cNvSpPr>
          <p:nvPr>
            <p:ph type="body" idx="1"/>
          </p:nvPr>
        </p:nvSpPr>
        <p:spPr>
          <a:xfrm>
            <a:off x="270272" y="314325"/>
            <a:ext cx="4959000" cy="22575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500"/>
              <a:buNone/>
              <a:defRPr sz="1500">
                <a:solidFill>
                  <a:schemeClr val="lt1"/>
                </a:solidFill>
              </a:defRPr>
            </a:lvl1pPr>
            <a:lvl2pPr marL="914400" lvl="1" indent="-374650" algn="l">
              <a:lnSpc>
                <a:spcPct val="100000"/>
              </a:lnSpc>
              <a:spcBef>
                <a:spcPts val="900"/>
              </a:spcBef>
              <a:spcAft>
                <a:spcPts val="0"/>
              </a:spcAft>
              <a:buClr>
                <a:schemeClr val="lt1"/>
              </a:buClr>
              <a:buSzPts val="2300"/>
              <a:buChar char="▪"/>
              <a:defRPr sz="2300">
                <a:solidFill>
                  <a:schemeClr val="lt1"/>
                </a:solidFill>
              </a:defRPr>
            </a:lvl2pPr>
            <a:lvl3pPr marL="1371600" lvl="2" indent="-374650" algn="l">
              <a:lnSpc>
                <a:spcPct val="100000"/>
              </a:lnSpc>
              <a:spcBef>
                <a:spcPts val="900"/>
              </a:spcBef>
              <a:spcAft>
                <a:spcPts val="0"/>
              </a:spcAft>
              <a:buClr>
                <a:schemeClr val="lt1"/>
              </a:buClr>
              <a:buSzPts val="2300"/>
              <a:buChar char="▪"/>
              <a:defRPr sz="2300">
                <a:solidFill>
                  <a:schemeClr val="lt1"/>
                </a:solidFill>
              </a:defRPr>
            </a:lvl3pPr>
            <a:lvl4pPr marL="1828800" lvl="3" indent="-228600" algn="l">
              <a:lnSpc>
                <a:spcPct val="100000"/>
              </a:lnSpc>
              <a:spcBef>
                <a:spcPts val="900"/>
              </a:spcBef>
              <a:spcAft>
                <a:spcPts val="0"/>
              </a:spcAft>
              <a:buClr>
                <a:schemeClr val="lt1"/>
              </a:buClr>
              <a:buSzPts val="2300"/>
              <a:buFont typeface="Arial"/>
              <a:buNone/>
              <a:defRPr sz="2300">
                <a:solidFill>
                  <a:schemeClr val="lt1"/>
                </a:solidFill>
              </a:defRPr>
            </a:lvl4pPr>
            <a:lvl5pPr marL="2286000" lvl="4" indent="-228600" algn="l">
              <a:lnSpc>
                <a:spcPct val="100000"/>
              </a:lnSpc>
              <a:spcBef>
                <a:spcPts val="900"/>
              </a:spcBef>
              <a:spcAft>
                <a:spcPts val="0"/>
              </a:spcAft>
              <a:buClr>
                <a:schemeClr val="lt1"/>
              </a:buClr>
              <a:buSzPts val="2300"/>
              <a:buFont typeface="Arial"/>
              <a:buNone/>
              <a:defRPr sz="2300">
                <a:solidFill>
                  <a:schemeClr val="lt1"/>
                </a:solidFill>
              </a:defRPr>
            </a:lvl5pPr>
            <a:lvl6pPr marL="2743200" lvl="5" indent="-317500" algn="l">
              <a:lnSpc>
                <a:spcPct val="90000"/>
              </a:lnSpc>
              <a:spcBef>
                <a:spcPts val="9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30"/>
          <p:cNvSpPr txBox="1">
            <a:spLocks noGrp="1"/>
          </p:cNvSpPr>
          <p:nvPr>
            <p:ph type="body" idx="2"/>
          </p:nvPr>
        </p:nvSpPr>
        <p:spPr>
          <a:xfrm>
            <a:off x="3914775" y="2141935"/>
            <a:ext cx="4956600" cy="2448000"/>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2"/>
              </a:buClr>
              <a:buSzPts val="1500"/>
              <a:buNone/>
              <a:defRPr sz="1500">
                <a:solidFill>
                  <a:schemeClr val="accent2"/>
                </a:solidFill>
              </a:defRPr>
            </a:lvl1pPr>
            <a:lvl2pPr marL="914400" lvl="1" indent="-317500" algn="l">
              <a:lnSpc>
                <a:spcPct val="100000"/>
              </a:lnSpc>
              <a:spcBef>
                <a:spcPts val="9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2" name="Google Shape;312;p30"/>
          <p:cNvSpPr/>
          <p:nvPr/>
        </p:nvSpPr>
        <p:spPr>
          <a:xfrm rot="-2700000">
            <a:off x="-1738493" y="3369230"/>
            <a:ext cx="2915543" cy="2915543"/>
          </a:xfrm>
          <a:prstGeom prst="rect">
            <a:avLst/>
          </a:prstGeom>
          <a:solidFill>
            <a:srgbClr val="BFBFBF"/>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8_Title Slide 1 (White)">
  <p:cSld name="8_Title Slide 1 (White)">
    <p:bg>
      <p:bgPr>
        <a:solidFill>
          <a:schemeClr val="lt1"/>
        </a:solidFill>
        <a:effectLst/>
      </p:bgPr>
    </p:bg>
    <p:spTree>
      <p:nvGrpSpPr>
        <p:cNvPr id="1" name="Shape 313"/>
        <p:cNvGrpSpPr/>
        <p:nvPr/>
      </p:nvGrpSpPr>
      <p:grpSpPr>
        <a:xfrm>
          <a:off x="0" y="0"/>
          <a:ext cx="0" cy="0"/>
          <a:chOff x="0" y="0"/>
          <a:chExt cx="0" cy="0"/>
        </a:xfrm>
      </p:grpSpPr>
      <p:sp>
        <p:nvSpPr>
          <p:cNvPr id="314" name="Google Shape;314;p31"/>
          <p:cNvSpPr txBox="1">
            <a:spLocks noGrp="1"/>
          </p:cNvSpPr>
          <p:nvPr>
            <p:ph type="body" idx="1"/>
          </p:nvPr>
        </p:nvSpPr>
        <p:spPr>
          <a:xfrm>
            <a:off x="270272" y="314325"/>
            <a:ext cx="4959000" cy="22575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accent2"/>
              </a:buClr>
              <a:buSzPts val="1500"/>
              <a:buNone/>
              <a:defRPr sz="1500">
                <a:solidFill>
                  <a:schemeClr val="accent2"/>
                </a:solidFill>
              </a:defRPr>
            </a:lvl1pPr>
            <a:lvl2pPr marL="914400" lvl="1" indent="-374650" algn="l">
              <a:lnSpc>
                <a:spcPct val="100000"/>
              </a:lnSpc>
              <a:spcBef>
                <a:spcPts val="900"/>
              </a:spcBef>
              <a:spcAft>
                <a:spcPts val="0"/>
              </a:spcAft>
              <a:buClr>
                <a:schemeClr val="lt1"/>
              </a:buClr>
              <a:buSzPts val="2300"/>
              <a:buChar char="▪"/>
              <a:defRPr sz="2300">
                <a:solidFill>
                  <a:schemeClr val="lt1"/>
                </a:solidFill>
              </a:defRPr>
            </a:lvl2pPr>
            <a:lvl3pPr marL="1371600" lvl="2" indent="-374650" algn="l">
              <a:lnSpc>
                <a:spcPct val="100000"/>
              </a:lnSpc>
              <a:spcBef>
                <a:spcPts val="900"/>
              </a:spcBef>
              <a:spcAft>
                <a:spcPts val="0"/>
              </a:spcAft>
              <a:buClr>
                <a:schemeClr val="lt1"/>
              </a:buClr>
              <a:buSzPts val="2300"/>
              <a:buChar char="▪"/>
              <a:defRPr sz="2300">
                <a:solidFill>
                  <a:schemeClr val="lt1"/>
                </a:solidFill>
              </a:defRPr>
            </a:lvl3pPr>
            <a:lvl4pPr marL="1828800" lvl="3" indent="-228600" algn="l">
              <a:lnSpc>
                <a:spcPct val="100000"/>
              </a:lnSpc>
              <a:spcBef>
                <a:spcPts val="900"/>
              </a:spcBef>
              <a:spcAft>
                <a:spcPts val="0"/>
              </a:spcAft>
              <a:buClr>
                <a:schemeClr val="lt1"/>
              </a:buClr>
              <a:buSzPts val="2300"/>
              <a:buFont typeface="Arial"/>
              <a:buNone/>
              <a:defRPr sz="2300">
                <a:solidFill>
                  <a:schemeClr val="lt1"/>
                </a:solidFill>
              </a:defRPr>
            </a:lvl4pPr>
            <a:lvl5pPr marL="2286000" lvl="4" indent="-228600" algn="l">
              <a:lnSpc>
                <a:spcPct val="100000"/>
              </a:lnSpc>
              <a:spcBef>
                <a:spcPts val="900"/>
              </a:spcBef>
              <a:spcAft>
                <a:spcPts val="0"/>
              </a:spcAft>
              <a:buClr>
                <a:schemeClr val="lt1"/>
              </a:buClr>
              <a:buSzPts val="2300"/>
              <a:buFont typeface="Arial"/>
              <a:buNone/>
              <a:defRPr sz="2300">
                <a:solidFill>
                  <a:schemeClr val="lt1"/>
                </a:solidFill>
              </a:defRPr>
            </a:lvl5pPr>
            <a:lvl6pPr marL="2743200" lvl="5" indent="-317500" algn="l">
              <a:lnSpc>
                <a:spcPct val="90000"/>
              </a:lnSpc>
              <a:spcBef>
                <a:spcPts val="9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31"/>
          <p:cNvSpPr/>
          <p:nvPr/>
        </p:nvSpPr>
        <p:spPr>
          <a:xfrm rot="-2700000">
            <a:off x="8188334" y="-1452427"/>
            <a:ext cx="5909574" cy="5909574"/>
          </a:xfrm>
          <a:prstGeom prst="rect">
            <a:avLst/>
          </a:prstGeom>
          <a:solidFill>
            <a:srgbClr val="D8D8D8"/>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316" name="Google Shape;316;p31"/>
          <p:cNvSpPr/>
          <p:nvPr/>
        </p:nvSpPr>
        <p:spPr>
          <a:xfrm rot="-2700000">
            <a:off x="3672749" y="3058076"/>
            <a:ext cx="5909574" cy="5909574"/>
          </a:xfrm>
          <a:prstGeom prst="rect">
            <a:avLst/>
          </a:prstGeom>
          <a:solidFill>
            <a:schemeClr val="accent2"/>
          </a:solid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317"/>
        <p:cNvGrpSpPr/>
        <p:nvPr/>
      </p:nvGrpSpPr>
      <p:grpSpPr>
        <a:xfrm>
          <a:off x="0" y="0"/>
          <a:ext cx="0" cy="0"/>
          <a:chOff x="0" y="0"/>
          <a:chExt cx="0" cy="0"/>
        </a:xfrm>
      </p:grpSpPr>
      <p:sp>
        <p:nvSpPr>
          <p:cNvPr id="318" name="Google Shape;318;p32"/>
          <p:cNvSpPr>
            <a:spLocks noGrp="1"/>
          </p:cNvSpPr>
          <p:nvPr>
            <p:ph type="pic" idx="2"/>
          </p:nvPr>
        </p:nvSpPr>
        <p:spPr>
          <a:xfrm>
            <a:off x="0" y="0"/>
            <a:ext cx="9134400" cy="5142300"/>
          </a:xfrm>
          <a:prstGeom prst="rect">
            <a:avLst/>
          </a:prstGeom>
          <a:solidFill>
            <a:srgbClr val="7F7F7F"/>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319" name="Google Shape;319;p32"/>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32"/>
          <p:cNvSpPr txBox="1">
            <a:spLocks noGrp="1"/>
          </p:cNvSpPr>
          <p:nvPr>
            <p:ph type="body" idx="3"/>
          </p:nvPr>
        </p:nvSpPr>
        <p:spPr>
          <a:xfrm>
            <a:off x="270223" y="1284039"/>
            <a:ext cx="42303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lt1"/>
              </a:buClr>
              <a:buSzPts val="2300"/>
              <a:buNone/>
              <a:defRPr sz="2300">
                <a:solidFill>
                  <a:schemeClr val="lt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321" name="Google Shape;321;p32"/>
          <p:cNvPicPr preferRelativeResize="0"/>
          <p:nvPr/>
        </p:nvPicPr>
        <p:blipFill rotWithShape="1">
          <a:blip r:embed="rId2">
            <a:alphaModFix/>
          </a:blip>
          <a:srcRect t="169" b="167"/>
          <a:stretch/>
        </p:blipFill>
        <p:spPr>
          <a:xfrm>
            <a:off x="0" y="4294701"/>
            <a:ext cx="9134476" cy="84772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22"/>
        <p:cNvGrpSpPr/>
        <p:nvPr/>
      </p:nvGrpSpPr>
      <p:grpSpPr>
        <a:xfrm>
          <a:off x="0" y="0"/>
          <a:ext cx="0" cy="0"/>
          <a:chOff x="0" y="0"/>
          <a:chExt cx="0" cy="0"/>
        </a:xfrm>
      </p:grpSpPr>
      <p:sp>
        <p:nvSpPr>
          <p:cNvPr id="323" name="Google Shape;323;p33"/>
          <p:cNvSpPr>
            <a:spLocks noGrp="1"/>
          </p:cNvSpPr>
          <p:nvPr>
            <p:ph type="pic" idx="2"/>
          </p:nvPr>
        </p:nvSpPr>
        <p:spPr>
          <a:xfrm>
            <a:off x="0" y="0"/>
            <a:ext cx="9134400" cy="5142300"/>
          </a:xfrm>
          <a:prstGeom prst="rect">
            <a:avLst/>
          </a:prstGeom>
          <a:solidFill>
            <a:srgbClr val="7F7F7F"/>
          </a:solidFill>
          <a:ln>
            <a:noFill/>
          </a:ln>
        </p:spPr>
        <p:txBody>
          <a:bodyPr spcFirstLastPara="1" wrap="square" lIns="0" tIns="0" rIns="0" bIns="0" anchor="t" anchorCtr="0">
            <a:noAutofit/>
          </a:bodyPr>
          <a:lstStyle>
            <a:lvl1pPr marR="0" lvl="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324" name="Google Shape;324;p33"/>
          <p:cNvSpPr txBox="1">
            <a:spLocks noGrp="1"/>
          </p:cNvSpPr>
          <p:nvPr>
            <p:ph type="body" idx="1"/>
          </p:nvPr>
        </p:nvSpPr>
        <p:spPr>
          <a:xfrm>
            <a:off x="2725015" y="4795132"/>
            <a:ext cx="3503100" cy="148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dk1"/>
              </a:buClr>
              <a:buSzPts val="600"/>
              <a:buNone/>
              <a:defRPr sz="600">
                <a:solidFill>
                  <a:schemeClr val="dk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5" name="Google Shape;325;p33"/>
          <p:cNvSpPr txBox="1">
            <a:spLocks noGrp="1"/>
          </p:cNvSpPr>
          <p:nvPr>
            <p:ph type="body" idx="3"/>
          </p:nvPr>
        </p:nvSpPr>
        <p:spPr>
          <a:xfrm>
            <a:off x="270223" y="1284039"/>
            <a:ext cx="4230300" cy="301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lt1"/>
              </a:buClr>
              <a:buSzPts val="2300"/>
              <a:buNone/>
              <a:defRPr sz="2300">
                <a:solidFill>
                  <a:schemeClr val="lt1"/>
                </a:solidFill>
              </a:defRPr>
            </a:lvl1pPr>
            <a:lvl2pPr marL="914400" lvl="1" indent="-317500" algn="l">
              <a:lnSpc>
                <a:spcPct val="100000"/>
              </a:lnSpc>
              <a:spcBef>
                <a:spcPts val="500"/>
              </a:spcBef>
              <a:spcAft>
                <a:spcPts val="0"/>
              </a:spcAft>
              <a:buClr>
                <a:schemeClr val="dk1"/>
              </a:buClr>
              <a:buSzPts val="1400"/>
              <a:buChar char="▪"/>
              <a:defRPr/>
            </a:lvl2pPr>
            <a:lvl3pPr marL="1371600" lvl="2" indent="-317500" algn="l">
              <a:lnSpc>
                <a:spcPct val="100000"/>
              </a:lnSpc>
              <a:spcBef>
                <a:spcPts val="500"/>
              </a:spcBef>
              <a:spcAft>
                <a:spcPts val="0"/>
              </a:spcAft>
              <a:buClr>
                <a:schemeClr val="dk1"/>
              </a:buClr>
              <a:buSzPts val="1400"/>
              <a:buChar char="▪"/>
              <a:defRPr/>
            </a:lvl3pPr>
            <a:lvl4pPr marL="1828800" lvl="3" indent="-228600" algn="l">
              <a:lnSpc>
                <a:spcPct val="100000"/>
              </a:lnSpc>
              <a:spcBef>
                <a:spcPts val="900"/>
              </a:spcBef>
              <a:spcAft>
                <a:spcPts val="0"/>
              </a:spcAft>
              <a:buClr>
                <a:schemeClr val="accent2"/>
              </a:buClr>
              <a:buSzPts val="1400"/>
              <a:buNone/>
              <a:defRPr/>
            </a:lvl4pPr>
            <a:lvl5pPr marL="2286000" lvl="4" indent="-228600" algn="l">
              <a:lnSpc>
                <a:spcPct val="100000"/>
              </a:lnSpc>
              <a:spcBef>
                <a:spcPts val="500"/>
              </a:spcBef>
              <a:spcAft>
                <a:spcPts val="0"/>
              </a:spcAft>
              <a:buClr>
                <a:schemeClr val="accent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326" name="Google Shape;326;p33"/>
          <p:cNvPicPr preferRelativeResize="0"/>
          <p:nvPr/>
        </p:nvPicPr>
        <p:blipFill rotWithShape="1">
          <a:blip r:embed="rId2">
            <a:alphaModFix/>
          </a:blip>
          <a:srcRect t="169" b="167"/>
          <a:stretch/>
        </p:blipFill>
        <p:spPr>
          <a:xfrm>
            <a:off x="0" y="4295775"/>
            <a:ext cx="9134476" cy="84772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White)">
  <p:cSld name="Blank (White)">
    <p:spTree>
      <p:nvGrpSpPr>
        <p:cNvPr id="1" name="Shape 327"/>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1_Title Slide 1 (White)">
  <p:cSld name="1_Title Slide 1 (White)">
    <p:bg>
      <p:bgPr>
        <a:solidFill>
          <a:schemeClr val="lt1"/>
        </a:solidFill>
        <a:effectLst/>
      </p:bgPr>
    </p:bg>
    <p:spTree>
      <p:nvGrpSpPr>
        <p:cNvPr id="1" name="Shape 328"/>
        <p:cNvGrpSpPr/>
        <p:nvPr/>
      </p:nvGrpSpPr>
      <p:grpSpPr>
        <a:xfrm>
          <a:off x="0" y="0"/>
          <a:ext cx="0" cy="0"/>
          <a:chOff x="0" y="0"/>
          <a:chExt cx="0" cy="0"/>
        </a:xfrm>
      </p:grpSpPr>
      <p:sp>
        <p:nvSpPr>
          <p:cNvPr id="329" name="Google Shape;329;p35"/>
          <p:cNvSpPr>
            <a:spLocks noGrp="1"/>
          </p:cNvSpPr>
          <p:nvPr>
            <p:ph type="pic" idx="2"/>
          </p:nvPr>
        </p:nvSpPr>
        <p:spPr>
          <a:xfrm>
            <a:off x="-4987" y="643"/>
            <a:ext cx="9150000" cy="5142900"/>
          </a:xfrm>
          <a:prstGeom prst="rect">
            <a:avLst/>
          </a:prstGeom>
          <a:noFill/>
          <a:ln>
            <a:noFill/>
          </a:ln>
        </p:spPr>
        <p:txBody>
          <a:bodyPr spcFirstLastPara="1" wrap="square" lIns="0" tIns="0" rIns="0" bIns="0" anchor="ctr" anchorCtr="0">
            <a:noAutofit/>
          </a:bodyPr>
          <a:lstStyle>
            <a:lvl1pPr marR="0" lvl="0" algn="ctr"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R="0" lvl="3"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R="0" lvl="4"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330" name="Google Shape;330;p35"/>
          <p:cNvSpPr txBox="1">
            <a:spLocks noGrp="1"/>
          </p:cNvSpPr>
          <p:nvPr>
            <p:ph type="ctrTitle"/>
          </p:nvPr>
        </p:nvSpPr>
        <p:spPr>
          <a:xfrm>
            <a:off x="270000" y="2884573"/>
            <a:ext cx="8600100" cy="857400"/>
          </a:xfrm>
          <a:prstGeom prst="rect">
            <a:avLst/>
          </a:prstGeom>
          <a:noFill/>
          <a:ln>
            <a:noFill/>
          </a:ln>
        </p:spPr>
        <p:txBody>
          <a:bodyPr spcFirstLastPara="1" wrap="square" lIns="0" tIns="0" rIns="0" bIns="0" anchor="b" anchorCtr="0">
            <a:noAutofit/>
          </a:bodyPr>
          <a:lstStyle>
            <a:lvl1pPr lvl="0" algn="l">
              <a:lnSpc>
                <a:spcPct val="100000"/>
              </a:lnSpc>
              <a:spcBef>
                <a:spcPts val="500"/>
              </a:spcBef>
              <a:spcAft>
                <a:spcPts val="0"/>
              </a:spcAft>
              <a:buClr>
                <a:schemeClr val="dk1"/>
              </a:buClr>
              <a:buSzPts val="1800"/>
              <a:buFont typeface="Arial"/>
              <a:buNone/>
              <a:defRPr sz="1800" b="1">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1" name="Google Shape;331;p35"/>
          <p:cNvSpPr txBox="1">
            <a:spLocks noGrp="1"/>
          </p:cNvSpPr>
          <p:nvPr>
            <p:ph type="subTitle" idx="1"/>
          </p:nvPr>
        </p:nvSpPr>
        <p:spPr>
          <a:xfrm>
            <a:off x="270000" y="3741823"/>
            <a:ext cx="8600100" cy="844200"/>
          </a:xfrm>
          <a:prstGeom prst="rect">
            <a:avLst/>
          </a:prstGeom>
          <a:noFill/>
          <a:ln>
            <a:noFill/>
          </a:ln>
        </p:spPr>
        <p:txBody>
          <a:bodyPr spcFirstLastPara="1" wrap="square" lIns="0" tIns="0" rIns="0" bIns="0" anchor="t" anchorCtr="0">
            <a:noAutofit/>
          </a:bodyPr>
          <a:lstStyle>
            <a:lvl1pPr lvl="0" algn="l">
              <a:lnSpc>
                <a:spcPct val="100000"/>
              </a:lnSpc>
              <a:spcBef>
                <a:spcPts val="200"/>
              </a:spcBef>
              <a:spcAft>
                <a:spcPts val="0"/>
              </a:spcAft>
              <a:buClr>
                <a:schemeClr val="dk1"/>
              </a:buClr>
              <a:buSzPts val="1700"/>
              <a:buNone/>
              <a:defRPr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image" Target="../media/image20.png"/><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theme" Target="../theme/theme2.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269999" y="323039"/>
            <a:ext cx="8600100" cy="528300"/>
          </a:xfrm>
          <a:prstGeom prst="rect">
            <a:avLst/>
          </a:prstGeom>
          <a:noFill/>
          <a:ln>
            <a:noFill/>
          </a:ln>
        </p:spPr>
        <p:txBody>
          <a:bodyPr spcFirstLastPara="1" wrap="square" lIns="0" tIns="0" rIns="0" bIns="0" anchor="t" anchorCtr="0">
            <a:noAutofit/>
          </a:bodyPr>
          <a:lstStyle>
            <a:lvl1pPr marR="0" lvl="0" algn="l" rtl="0">
              <a:lnSpc>
                <a:spcPct val="10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5" name="Google Shape;175;p9"/>
          <p:cNvSpPr txBox="1">
            <a:spLocks noGrp="1"/>
          </p:cNvSpPr>
          <p:nvPr>
            <p:ph type="body" idx="1"/>
          </p:nvPr>
        </p:nvSpPr>
        <p:spPr>
          <a:xfrm>
            <a:off x="269999" y="1281113"/>
            <a:ext cx="8600100" cy="30027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90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L="914400" marR="0" lvl="1" indent="-298450"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98450" algn="l" rtl="0">
              <a:lnSpc>
                <a:spcPct val="10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900"/>
              </a:spcBef>
              <a:spcAft>
                <a:spcPts val="0"/>
              </a:spcAft>
              <a:buClr>
                <a:schemeClr val="accent2"/>
              </a:buClr>
              <a:buSzPts val="1100"/>
              <a:buFont typeface="Arial"/>
              <a:buNone/>
              <a:defRPr sz="1100" b="1" i="0" u="none" strike="noStrike" cap="none">
                <a:solidFill>
                  <a:schemeClr val="accent2"/>
                </a:solidFill>
                <a:latin typeface="Arial"/>
                <a:ea typeface="Arial"/>
                <a:cs typeface="Arial"/>
                <a:sym typeface="Arial"/>
              </a:defRPr>
            </a:lvl4pPr>
            <a:lvl5pPr marL="2286000" marR="0" lvl="4" indent="-228600" algn="l" rtl="0">
              <a:lnSpc>
                <a:spcPct val="100000"/>
              </a:lnSpc>
              <a:spcBef>
                <a:spcPts val="5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pic>
        <p:nvPicPr>
          <p:cNvPr id="176" name="Google Shape;176;p9"/>
          <p:cNvPicPr preferRelativeResize="0"/>
          <p:nvPr/>
        </p:nvPicPr>
        <p:blipFill rotWithShape="1">
          <a:blip r:embed="rId25">
            <a:alphaModFix/>
          </a:blip>
          <a:srcRect t="169" b="167"/>
          <a:stretch/>
        </p:blipFill>
        <p:spPr>
          <a:xfrm>
            <a:off x="0" y="4295775"/>
            <a:ext cx="9134476" cy="847725"/>
          </a:xfrm>
          <a:prstGeom prst="rect">
            <a:avLst/>
          </a:prstGeom>
          <a:noFill/>
          <a:ln>
            <a:noFill/>
          </a:ln>
        </p:spPr>
      </p:pic>
      <p:sp>
        <p:nvSpPr>
          <p:cNvPr id="177" name="Google Shape;177;p9"/>
          <p:cNvSpPr txBox="1"/>
          <p:nvPr/>
        </p:nvSpPr>
        <p:spPr>
          <a:xfrm>
            <a:off x="8143208" y="4944868"/>
            <a:ext cx="726900" cy="150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 sz="800" b="0" i="0" u="none" strike="noStrike" cap="none">
                <a:solidFill>
                  <a:schemeClr val="dk1"/>
                </a:solidFill>
                <a:latin typeface="Arial"/>
                <a:ea typeface="Arial"/>
                <a:cs typeface="Arial"/>
                <a:sym typeface="Arial"/>
              </a:rPr>
              <a:t>‹#›</a:t>
            </a:fld>
            <a:endParaRPr sz="8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7" r:id="rId9"/>
    <p:sldLayoutId id="2147483688" r:id="rId10"/>
    <p:sldLayoutId id="2147483689" r:id="rId11"/>
    <p:sldLayoutId id="2147483690" r:id="rId12"/>
    <p:sldLayoutId id="2147483691"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 xmlns:p15="http://schemas.microsoft.com/office/powerpoint/2012/main">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1.bin"/><Relationship Id="rId7" Type="http://schemas.openxmlformats.org/officeDocument/2006/relationships/package" Target="../embeddings/Microsoft_Word_Document2.docx"/><Relationship Id="rId2" Type="http://schemas.openxmlformats.org/officeDocument/2006/relationships/slideLayout" Target="../slideLayouts/slideLayout40.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7.emf"/><Relationship Id="rId4" Type="http://schemas.openxmlformats.org/officeDocument/2006/relationships/package" Target="../embeddings/Microsoft_Word_Document1.docx"/></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oleObject" Target="../embeddings/oleObject3.bin"/><Relationship Id="rId7" Type="http://schemas.openxmlformats.org/officeDocument/2006/relationships/package" Target="../embeddings/Microsoft_Word_Document4.docx"/><Relationship Id="rId2" Type="http://schemas.openxmlformats.org/officeDocument/2006/relationships/slideLayout" Target="../slideLayouts/slideLayout40.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29.emf"/><Relationship Id="rId4" Type="http://schemas.openxmlformats.org/officeDocument/2006/relationships/package" Target="../embeddings/Microsoft_Word_Document3.docx"/></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0.xml"/><Relationship Id="rId1" Type="http://schemas.openxmlformats.org/officeDocument/2006/relationships/vmlDrawing" Target="../drawings/vmlDrawing3.v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package" Target="../embeddings/Microsoft_Word_Document5.docx"/></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6.bin"/><Relationship Id="rId7" Type="http://schemas.openxmlformats.org/officeDocument/2006/relationships/hyperlink" Target="https://biomedres.us/fulltexts/BJSTR.MS.ID.000482.php" TargetMode="External"/><Relationship Id="rId2" Type="http://schemas.openxmlformats.org/officeDocument/2006/relationships/slideLayout" Target="../slideLayouts/slideLayout40.xml"/><Relationship Id="rId1" Type="http://schemas.openxmlformats.org/officeDocument/2006/relationships/vmlDrawing" Target="../drawings/vmlDrawing4.vml"/><Relationship Id="rId6" Type="http://schemas.openxmlformats.org/officeDocument/2006/relationships/image" Target="../media/image34.jpg"/><Relationship Id="rId5" Type="http://schemas.openxmlformats.org/officeDocument/2006/relationships/image" Target="../media/image33.emf"/><Relationship Id="rId4" Type="http://schemas.openxmlformats.org/officeDocument/2006/relationships/package" Target="../embeddings/Microsoft_Word_Document6.docx"/></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0.xml"/><Relationship Id="rId1" Type="http://schemas.openxmlformats.org/officeDocument/2006/relationships/vmlDrawing" Target="../drawings/vmlDrawing5.v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package" Target="../embeddings/Microsoft_Word_Document7.docx"/></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oleObject" Target="../embeddings/oleObject8.bin"/><Relationship Id="rId7" Type="http://schemas.openxmlformats.org/officeDocument/2006/relationships/package" Target="../embeddings/Microsoft_Word_Document9.docx"/><Relationship Id="rId2" Type="http://schemas.openxmlformats.org/officeDocument/2006/relationships/slideLayout" Target="../slideLayouts/slideLayout40.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38.emf"/><Relationship Id="rId4" Type="http://schemas.openxmlformats.org/officeDocument/2006/relationships/package" Target="../embeddings/Microsoft_Word_Document8.docx"/><Relationship Id="rId9"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oleObject" Target="../embeddings/oleObject10.bin"/><Relationship Id="rId7" Type="http://schemas.openxmlformats.org/officeDocument/2006/relationships/package" Target="../embeddings/Microsoft_Word_Document11.docx"/><Relationship Id="rId2" Type="http://schemas.openxmlformats.org/officeDocument/2006/relationships/slideLayout" Target="../slideLayouts/slideLayout40.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41.emf"/><Relationship Id="rId4" Type="http://schemas.openxmlformats.org/officeDocument/2006/relationships/package" Target="../embeddings/Microsoft_Word_Document10.docx"/></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3.xml"/><Relationship Id="rId1" Type="http://schemas.openxmlformats.org/officeDocument/2006/relationships/vmlDrawing" Target="../drawings/vmlDrawing8.vml"/><Relationship Id="rId5" Type="http://schemas.openxmlformats.org/officeDocument/2006/relationships/image" Target="../media/image43.emf"/><Relationship Id="rId4" Type="http://schemas.openxmlformats.org/officeDocument/2006/relationships/package" Target="../embeddings/Microsoft_Word_Document12.docx"/></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SzPts val="4500"/>
              <a:buNone/>
            </a:pPr>
            <a:r>
              <a:rPr lang="en" dirty="0">
                <a:solidFill>
                  <a:srgbClr val="FFFFFF"/>
                </a:solidFill>
              </a:rPr>
              <a:t>Pre-Clinic OSCE</a:t>
            </a:r>
            <a:endParaRPr dirty="0">
              <a:solidFill>
                <a:srgbClr val="FFFFFF"/>
              </a:solidFill>
            </a:endParaRPr>
          </a:p>
          <a:p>
            <a:pPr marL="0" lvl="0" indent="0" algn="ctr" rtl="0">
              <a:lnSpc>
                <a:spcPct val="90000"/>
              </a:lnSpc>
              <a:spcBef>
                <a:spcPts val="0"/>
              </a:spcBef>
              <a:spcAft>
                <a:spcPts val="0"/>
              </a:spcAft>
              <a:buSzPts val="4500"/>
              <a:buNone/>
            </a:pPr>
            <a:endParaRPr dirty="0">
              <a:solidFill>
                <a:srgbClr val="FFFFFF"/>
              </a:solidFill>
            </a:endParaRPr>
          </a:p>
        </p:txBody>
      </p:sp>
      <p:pic>
        <p:nvPicPr>
          <p:cNvPr id="337" name="Google Shape;337;p1"/>
          <p:cNvPicPr preferRelativeResize="0"/>
          <p:nvPr/>
        </p:nvPicPr>
        <p:blipFill rotWithShape="1">
          <a:blip r:embed="rId3">
            <a:alphaModFix/>
          </a:blip>
          <a:srcRect/>
          <a:stretch/>
        </p:blipFill>
        <p:spPr>
          <a:xfrm>
            <a:off x="155300" y="3935425"/>
            <a:ext cx="2630750" cy="988575"/>
          </a:xfrm>
          <a:prstGeom prst="rect">
            <a:avLst/>
          </a:prstGeom>
          <a:noFill/>
          <a:ln>
            <a:noFill/>
          </a:ln>
        </p:spPr>
      </p:pic>
      <p:sp>
        <p:nvSpPr>
          <p:cNvPr id="338" name="Google Shape;338;p1"/>
          <p:cNvSpPr txBox="1"/>
          <p:nvPr/>
        </p:nvSpPr>
        <p:spPr>
          <a:xfrm>
            <a:off x="6477200" y="3929900"/>
            <a:ext cx="2280600" cy="91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endParaRPr dirty="0"/>
          </a:p>
        </p:txBody>
      </p:sp>
      <p:pic>
        <p:nvPicPr>
          <p:cNvPr id="2" name="Picture 1">
            <a:extLst>
              <a:ext uri="{FF2B5EF4-FFF2-40B4-BE49-F238E27FC236}">
                <a16:creationId xmlns="" xmlns:a16="http://schemas.microsoft.com/office/drawing/2014/main" id="{B23B26D2-BB12-48E1-994D-A7CB6FB48AED}"/>
              </a:ext>
            </a:extLst>
          </p:cNvPr>
          <p:cNvPicPr>
            <a:picLocks noChangeAspect="1"/>
          </p:cNvPicPr>
          <p:nvPr/>
        </p:nvPicPr>
        <p:blipFill>
          <a:blip r:embed="rId4"/>
          <a:stretch>
            <a:fillRect/>
          </a:stretch>
        </p:blipFill>
        <p:spPr>
          <a:xfrm>
            <a:off x="5876925" y="4150739"/>
            <a:ext cx="3076575" cy="5442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
          <p:cNvSpPr txBox="1">
            <a:spLocks noGrp="1"/>
          </p:cNvSpPr>
          <p:nvPr>
            <p:ph type="ctrTitle"/>
          </p:nvPr>
        </p:nvSpPr>
        <p:spPr>
          <a:xfrm>
            <a:off x="1143000" y="841774"/>
            <a:ext cx="6858000" cy="9174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SzPts val="4500"/>
              <a:buNone/>
            </a:pPr>
            <a:r>
              <a:rPr lang="en">
                <a:solidFill>
                  <a:srgbClr val="FFFFFF"/>
                </a:solidFill>
              </a:rPr>
              <a:t>MEET THE EDUCATORS</a:t>
            </a:r>
            <a:endParaRPr>
              <a:solidFill>
                <a:srgbClr val="FFFFFF"/>
              </a:solidFill>
            </a:endParaRPr>
          </a:p>
        </p:txBody>
      </p:sp>
      <p:sp>
        <p:nvSpPr>
          <p:cNvPr id="4" name="Rectangle 3">
            <a:extLst>
              <a:ext uri="{FF2B5EF4-FFF2-40B4-BE49-F238E27FC236}">
                <a16:creationId xmlns="" xmlns:a16="http://schemas.microsoft.com/office/drawing/2014/main" id="{4CFC44CC-EC82-43E2-8013-418F076E08F5}"/>
              </a:ext>
            </a:extLst>
          </p:cNvPr>
          <p:cNvSpPr/>
          <p:nvPr/>
        </p:nvSpPr>
        <p:spPr>
          <a:xfrm>
            <a:off x="3848101" y="2114550"/>
            <a:ext cx="4114800" cy="2286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Valerie Nieto, RDH, MS</a:t>
            </a:r>
          </a:p>
          <a:p>
            <a:r>
              <a:rPr lang="en-US" dirty="0"/>
              <a:t>University of Michigan </a:t>
            </a:r>
          </a:p>
          <a:p>
            <a:r>
              <a:rPr lang="en-US" dirty="0"/>
              <a:t>School of Dentistry</a:t>
            </a:r>
          </a:p>
          <a:p>
            <a:r>
              <a:rPr lang="en-US" dirty="0"/>
              <a:t>Department of Periodontics and Oral Medicine </a:t>
            </a:r>
          </a:p>
          <a:p>
            <a:r>
              <a:rPr lang="en-US" dirty="0"/>
              <a:t>Division of Dental Hygiene </a:t>
            </a:r>
          </a:p>
          <a:p>
            <a:r>
              <a:rPr lang="en-US" dirty="0"/>
              <a:t>Clinical Lecture</a:t>
            </a:r>
          </a:p>
          <a:p>
            <a:r>
              <a:rPr lang="en-US" dirty="0"/>
              <a:t>Undergraduate &amp; Graduate Programs</a:t>
            </a:r>
          </a:p>
          <a:p>
            <a:r>
              <a:rPr lang="en-US" dirty="0"/>
              <a:t>Senior-Class Clinical Coordinator</a:t>
            </a:r>
          </a:p>
        </p:txBody>
      </p:sp>
      <p:pic>
        <p:nvPicPr>
          <p:cNvPr id="6" name="Picture 5">
            <a:extLst>
              <a:ext uri="{FF2B5EF4-FFF2-40B4-BE49-F238E27FC236}">
                <a16:creationId xmlns="" xmlns:a16="http://schemas.microsoft.com/office/drawing/2014/main" id="{1E50F9BD-565B-4342-946F-192A6B15597D}"/>
              </a:ext>
            </a:extLst>
          </p:cNvPr>
          <p:cNvPicPr>
            <a:picLocks noChangeAspect="1"/>
          </p:cNvPicPr>
          <p:nvPr/>
        </p:nvPicPr>
        <p:blipFill>
          <a:blip r:embed="rId3"/>
          <a:stretch>
            <a:fillRect/>
          </a:stretch>
        </p:blipFill>
        <p:spPr>
          <a:xfrm>
            <a:off x="1214438" y="2105650"/>
            <a:ext cx="2262188" cy="232823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
          <p:cNvSpPr txBox="1">
            <a:spLocks noGrp="1"/>
          </p:cNvSpPr>
          <p:nvPr>
            <p:ph type="body" idx="1"/>
          </p:nvPr>
        </p:nvSpPr>
        <p:spPr>
          <a:xfrm>
            <a:off x="0" y="0"/>
            <a:ext cx="9144000" cy="51435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2300"/>
              <a:buNone/>
            </a:pPr>
            <a:endParaRPr dirty="0"/>
          </a:p>
        </p:txBody>
      </p:sp>
      <p:sp>
        <p:nvSpPr>
          <p:cNvPr id="349" name="Google Shape;349;p3"/>
          <p:cNvSpPr txBox="1"/>
          <p:nvPr/>
        </p:nvSpPr>
        <p:spPr>
          <a:xfrm>
            <a:off x="2390450" y="335750"/>
            <a:ext cx="5828400" cy="738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 sz="2800" b="1" i="0" u="none" strike="noStrike" cap="none">
                <a:solidFill>
                  <a:srgbClr val="000000"/>
                </a:solidFill>
                <a:latin typeface="Arial"/>
                <a:ea typeface="Arial"/>
                <a:cs typeface="Arial"/>
                <a:sym typeface="Arial"/>
              </a:rPr>
              <a:t>OVERVIEW OF CONTENT</a:t>
            </a:r>
            <a:endParaRPr sz="2800" b="1" i="0" u="none" strike="noStrike" cap="none">
              <a:solidFill>
                <a:srgbClr val="000000"/>
              </a:solidFill>
              <a:latin typeface="Arial"/>
              <a:ea typeface="Arial"/>
              <a:cs typeface="Arial"/>
              <a:sym typeface="Arial"/>
            </a:endParaRPr>
          </a:p>
        </p:txBody>
      </p:sp>
      <p:sp>
        <p:nvSpPr>
          <p:cNvPr id="2" name="Rectangle 1">
            <a:extLst>
              <a:ext uri="{FF2B5EF4-FFF2-40B4-BE49-F238E27FC236}">
                <a16:creationId xmlns="" xmlns:a16="http://schemas.microsoft.com/office/drawing/2014/main" id="{895AC8D4-4E62-4C61-B2D5-AD72CCA065CD}"/>
              </a:ext>
            </a:extLst>
          </p:cNvPr>
          <p:cNvSpPr/>
          <p:nvPr/>
        </p:nvSpPr>
        <p:spPr>
          <a:xfrm>
            <a:off x="713642" y="1011115"/>
            <a:ext cx="7640516" cy="413238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342900" indent="-342900">
              <a:buFont typeface="+mj-lt"/>
              <a:buAutoNum type="arabicPeriod"/>
            </a:pPr>
            <a:endParaRPr lang="en-US" sz="1800" b="1" dirty="0"/>
          </a:p>
          <a:p>
            <a:pPr marL="342900" indent="-342900">
              <a:buFont typeface="+mj-lt"/>
              <a:buAutoNum type="arabicPeriod"/>
            </a:pPr>
            <a:endParaRPr lang="en-US" sz="1800" b="1" dirty="0"/>
          </a:p>
          <a:p>
            <a:pPr marL="342900" indent="-342900">
              <a:buFont typeface="+mj-lt"/>
              <a:buAutoNum type="arabicPeriod"/>
            </a:pPr>
            <a:r>
              <a:rPr lang="en-US" sz="1800" b="1" dirty="0"/>
              <a:t>Target Population </a:t>
            </a:r>
          </a:p>
          <a:p>
            <a:pPr marL="342900" indent="-342900">
              <a:buFont typeface="+mj-lt"/>
              <a:buAutoNum type="arabicPeriod"/>
            </a:pPr>
            <a:r>
              <a:rPr lang="en-US" sz="1800" b="1" dirty="0"/>
              <a:t>CODA Standards </a:t>
            </a:r>
          </a:p>
          <a:p>
            <a:pPr marL="342900" indent="-342900">
              <a:buFont typeface="+mj-lt"/>
              <a:buAutoNum type="arabicPeriod"/>
            </a:pPr>
            <a:r>
              <a:rPr lang="en-US" sz="1800" b="1" dirty="0"/>
              <a:t>Blueprint</a:t>
            </a:r>
          </a:p>
          <a:p>
            <a:pPr lvl="2"/>
            <a:r>
              <a:rPr lang="en-US" sz="1800" b="1" dirty="0"/>
              <a:t>          </a:t>
            </a:r>
            <a:r>
              <a:rPr lang="en-US" sz="1800" dirty="0"/>
              <a:t>Staff – Equipment - Supplies</a:t>
            </a:r>
            <a:endParaRPr lang="en-US" sz="1800" b="1" dirty="0"/>
          </a:p>
          <a:p>
            <a:r>
              <a:rPr lang="en-US" sz="1800" dirty="0"/>
              <a:t>          Station Topic</a:t>
            </a:r>
          </a:p>
          <a:p>
            <a:pPr lvl="3"/>
            <a:r>
              <a:rPr lang="en-US" sz="1800" dirty="0"/>
              <a:t>          Evaluation Tool Type</a:t>
            </a:r>
          </a:p>
          <a:p>
            <a:pPr lvl="3"/>
            <a:r>
              <a:rPr lang="en-US" sz="1800" dirty="0"/>
              <a:t>          Directions </a:t>
            </a:r>
          </a:p>
          <a:p>
            <a:pPr lvl="3"/>
            <a:r>
              <a:rPr lang="en-US" sz="1800" dirty="0"/>
              <a:t>          CODA Standard </a:t>
            </a:r>
          </a:p>
          <a:p>
            <a:pPr lvl="3"/>
            <a:r>
              <a:rPr lang="en-US" sz="1800" dirty="0"/>
              <a:t>          Objectives &amp; grading criteria</a:t>
            </a:r>
          </a:p>
          <a:p>
            <a:pPr lvl="3"/>
            <a:r>
              <a:rPr lang="en-US" sz="1800" dirty="0"/>
              <a:t>          Learning Domain </a:t>
            </a:r>
          </a:p>
          <a:p>
            <a:r>
              <a:rPr lang="en-US" sz="1800" b="1" dirty="0"/>
              <a:t>4.    OSCE Map</a:t>
            </a:r>
          </a:p>
          <a:p>
            <a:r>
              <a:rPr lang="en-US" sz="1800" b="1" dirty="0"/>
              <a:t>5.    Stations</a:t>
            </a:r>
          </a:p>
          <a:p>
            <a:r>
              <a:rPr lang="en-US" sz="1800" dirty="0"/>
              <a:t>        Student Directions / Question</a:t>
            </a:r>
          </a:p>
          <a:p>
            <a:r>
              <a:rPr lang="en-US" sz="1800" dirty="0"/>
              <a:t>        Faculty Directions / Evaluation Tool</a:t>
            </a:r>
          </a:p>
          <a:p>
            <a:r>
              <a:rPr lang="en-US" sz="1800" b="1" dirty="0"/>
              <a:t>6.    OSCE Evaluation</a:t>
            </a:r>
          </a:p>
          <a:p>
            <a:r>
              <a:rPr lang="en-US" b="1" dirty="0"/>
              <a:t>        </a:t>
            </a:r>
          </a:p>
          <a:p>
            <a:r>
              <a:rPr lang="en-US" dirty="0"/>
              <a:t> </a:t>
            </a:r>
          </a:p>
          <a:p>
            <a:pPr marL="285750" indent="-285750">
              <a:buFont typeface="Arial" panose="020B0604020202020204" pitchFamily="34" charset="0"/>
              <a:buChar cha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8D1882CD-B618-47B9-9A13-D1BA64BF17AD}"/>
              </a:ext>
            </a:extLst>
          </p:cNvPr>
          <p:cNvSpPr>
            <a:spLocks noGrp="1"/>
          </p:cNvSpPr>
          <p:nvPr>
            <p:ph type="body" idx="2"/>
          </p:nvPr>
        </p:nvSpPr>
        <p:spPr/>
        <p:txBody>
          <a:bodyPr/>
          <a:lstStyle/>
          <a:p>
            <a:r>
              <a:rPr lang="en-US" sz="2800" b="1" dirty="0"/>
              <a:t>Target Population </a:t>
            </a:r>
          </a:p>
        </p:txBody>
      </p:sp>
    </p:spTree>
    <p:extLst>
      <p:ext uri="{BB962C8B-B14F-4D97-AF65-F5344CB8AC3E}">
        <p14:creationId xmlns:p14="http://schemas.microsoft.com/office/powerpoint/2010/main" val="1396146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b03fd8937f_1_0"/>
          <p:cNvSpPr txBox="1">
            <a:spLocks noGrp="1"/>
          </p:cNvSpPr>
          <p:nvPr>
            <p:ph type="body" idx="1"/>
          </p:nvPr>
        </p:nvSpPr>
        <p:spPr>
          <a:xfrm>
            <a:off x="0" y="0"/>
            <a:ext cx="9144000" cy="51435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300"/>
              <a:buNone/>
            </a:pPr>
            <a:endParaRPr lang="en-US" dirty="0"/>
          </a:p>
          <a:p>
            <a:pPr marL="0" lvl="0" indent="0" rtl="0">
              <a:lnSpc>
                <a:spcPct val="100000"/>
              </a:lnSpc>
              <a:spcBef>
                <a:spcPts val="0"/>
              </a:spcBef>
              <a:spcAft>
                <a:spcPts val="0"/>
              </a:spcAft>
              <a:buSzPts val="2300"/>
              <a:buNone/>
            </a:pPr>
            <a:r>
              <a:rPr lang="en-US" b="1" dirty="0"/>
              <a:t>Pre-Clinic</a:t>
            </a:r>
          </a:p>
          <a:p>
            <a:pPr marL="0" lvl="0" indent="0" rtl="0">
              <a:lnSpc>
                <a:spcPct val="100000"/>
              </a:lnSpc>
              <a:spcBef>
                <a:spcPts val="0"/>
              </a:spcBef>
              <a:spcAft>
                <a:spcPts val="0"/>
              </a:spcAft>
              <a:buSzPts val="2300"/>
              <a:buNone/>
            </a:pPr>
            <a:r>
              <a:rPr lang="en-US" dirty="0"/>
              <a:t>First - year dental hygiene students </a:t>
            </a:r>
            <a:endParaRPr dirty="0"/>
          </a:p>
          <a:p>
            <a:pPr marL="0" lvl="0" indent="0" algn="l" rtl="0">
              <a:lnSpc>
                <a:spcPct val="100000"/>
              </a:lnSpc>
              <a:spcBef>
                <a:spcPts val="0"/>
              </a:spcBef>
              <a:spcAft>
                <a:spcPts val="0"/>
              </a:spcAft>
              <a:buSzPts val="2300"/>
              <a:buNone/>
            </a:pPr>
            <a:endParaRPr dirty="0"/>
          </a:p>
          <a:p>
            <a:pPr marL="0" lvl="0" indent="0" algn="l" rtl="0">
              <a:lnSpc>
                <a:spcPct val="100000"/>
              </a:lnSpc>
              <a:spcBef>
                <a:spcPts val="0"/>
              </a:spcBef>
              <a:spcAft>
                <a:spcPts val="0"/>
              </a:spcAft>
              <a:buSzPts val="23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551C295F-9A29-4724-9DF6-74FF79D34FE9}"/>
              </a:ext>
            </a:extLst>
          </p:cNvPr>
          <p:cNvSpPr>
            <a:spLocks noGrp="1"/>
          </p:cNvSpPr>
          <p:nvPr>
            <p:ph type="body" idx="2"/>
          </p:nvPr>
        </p:nvSpPr>
        <p:spPr/>
        <p:txBody>
          <a:bodyPr/>
          <a:lstStyle/>
          <a:p>
            <a:r>
              <a:rPr lang="en-US" sz="3200" b="1" dirty="0"/>
              <a:t>CODA Standards</a:t>
            </a:r>
          </a:p>
        </p:txBody>
      </p:sp>
    </p:spTree>
    <p:extLst>
      <p:ext uri="{BB962C8B-B14F-4D97-AF65-F5344CB8AC3E}">
        <p14:creationId xmlns:p14="http://schemas.microsoft.com/office/powerpoint/2010/main" val="395482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
          <p:cNvSpPr txBox="1">
            <a:spLocks noGrp="1"/>
          </p:cNvSpPr>
          <p:nvPr>
            <p:ph type="body" idx="1"/>
          </p:nvPr>
        </p:nvSpPr>
        <p:spPr>
          <a:xfrm>
            <a:off x="214604" y="0"/>
            <a:ext cx="8714792" cy="5143500"/>
          </a:xfrm>
          <a:prstGeom prst="rect">
            <a:avLst/>
          </a:prstGeom>
          <a:noFill/>
          <a:ln>
            <a:noFill/>
          </a:ln>
        </p:spPr>
        <p:txBody>
          <a:bodyPr spcFirstLastPara="1" wrap="square" lIns="0" tIns="0" rIns="0" bIns="0" anchor="ctr" anchorCtr="0">
            <a:noAutofit/>
          </a:bodyPr>
          <a:lstStyle/>
          <a:p>
            <a:pPr marL="0" lvl="0" indent="0" algn="l"/>
            <a:r>
              <a:rPr lang="en-US" sz="1600" b="1" dirty="0"/>
              <a:t>2-8 </a:t>
            </a:r>
            <a:r>
              <a:rPr lang="en-US" sz="1600" dirty="0">
                <a:solidFill>
                  <a:schemeClr val="tx1">
                    <a:lumMod val="65000"/>
                    <a:lumOff val="35000"/>
                  </a:schemeClr>
                </a:solidFill>
              </a:rPr>
              <a:t>(b)</a:t>
            </a:r>
            <a:r>
              <a:rPr lang="en-US" sz="1600" dirty="0"/>
              <a:t> </a:t>
            </a:r>
            <a:r>
              <a:rPr lang="en-US" sz="1600" dirty="0">
                <a:solidFill>
                  <a:schemeClr val="bg2">
                    <a:lumMod val="50000"/>
                    <a:lumOff val="50000"/>
                  </a:schemeClr>
                </a:solidFill>
              </a:rPr>
              <a:t>Dental hygiene science content must include oral health education and preventive counseling, health promotion, patient management, clinical dental hygiene, provision of services for and management of patients with special needs, community dental/oral health, medical and dental emergencies, legal and ethical aspects of dental hygiene practice, infection and hazard control management, and the provision of oral health care services to patients with bloodborne infectious diseases; </a:t>
            </a:r>
            <a:r>
              <a:rPr lang="en-US" sz="1600" dirty="0">
                <a:solidFill>
                  <a:schemeClr val="tx1">
                    <a:lumMod val="65000"/>
                    <a:lumOff val="35000"/>
                  </a:schemeClr>
                </a:solidFill>
              </a:rPr>
              <a:t>(c ) </a:t>
            </a:r>
            <a:r>
              <a:rPr lang="en-US" sz="1600" dirty="0">
                <a:solidFill>
                  <a:schemeClr val="bg2">
                    <a:lumMod val="50000"/>
                    <a:lumOff val="50000"/>
                  </a:schemeClr>
                </a:solidFill>
              </a:rPr>
              <a:t>Dental sciences content must include tooth morphology, head, neck and oral anatomy, oral embryology and histology, oral pathology, radiography, periodontology, pain management, and dental materials </a:t>
            </a:r>
            <a:endParaRPr lang="en-US" sz="1600" b="1" dirty="0">
              <a:solidFill>
                <a:schemeClr val="bg2">
                  <a:lumMod val="50000"/>
                  <a:lumOff val="50000"/>
                </a:schemeClr>
              </a:solidFill>
            </a:endParaRPr>
          </a:p>
          <a:p>
            <a:pPr marL="0" lvl="0" indent="0" algn="l"/>
            <a:r>
              <a:rPr lang="en-US" sz="1600" b="1" dirty="0"/>
              <a:t>2-13</a:t>
            </a:r>
            <a:r>
              <a:rPr lang="en-US" sz="1600" dirty="0"/>
              <a:t> </a:t>
            </a:r>
            <a:r>
              <a:rPr lang="en-US" sz="1600" dirty="0">
                <a:solidFill>
                  <a:schemeClr val="bg2">
                    <a:lumMod val="50000"/>
                    <a:lumOff val="50000"/>
                  </a:schemeClr>
                </a:solidFill>
              </a:rPr>
              <a:t>Graduates must be competent in providing the dental hygiene process of care which includes: </a:t>
            </a:r>
            <a:r>
              <a:rPr lang="en-US" sz="1600" dirty="0">
                <a:solidFill>
                  <a:schemeClr val="tx1">
                    <a:lumMod val="65000"/>
                    <a:lumOff val="35000"/>
                  </a:schemeClr>
                </a:solidFill>
              </a:rPr>
              <a:t>(a) </a:t>
            </a:r>
            <a:r>
              <a:rPr lang="en-US" sz="1600" dirty="0">
                <a:solidFill>
                  <a:schemeClr val="bg2">
                    <a:lumMod val="50000"/>
                    <a:lumOff val="50000"/>
                  </a:schemeClr>
                </a:solidFill>
              </a:rPr>
              <a:t>comprehensive collection of patient data to identify the physical and oral health status; </a:t>
            </a:r>
            <a:r>
              <a:rPr lang="en-US" sz="1600" dirty="0">
                <a:solidFill>
                  <a:schemeClr val="tx1">
                    <a:lumMod val="65000"/>
                    <a:lumOff val="35000"/>
                  </a:schemeClr>
                </a:solidFill>
              </a:rPr>
              <a:t>(b) </a:t>
            </a:r>
            <a:r>
              <a:rPr lang="en-US" sz="1600" dirty="0">
                <a:solidFill>
                  <a:schemeClr val="bg2">
                    <a:lumMod val="50000"/>
                    <a:lumOff val="50000"/>
                  </a:schemeClr>
                </a:solidFill>
              </a:rPr>
              <a:t>analysis of assessment findings and use of critical thinking in order to address the patient’s dental hygiene treatment needs; </a:t>
            </a:r>
            <a:r>
              <a:rPr lang="en-US" sz="1600" dirty="0">
                <a:solidFill>
                  <a:schemeClr val="tx1">
                    <a:lumMod val="65000"/>
                    <a:lumOff val="35000"/>
                  </a:schemeClr>
                </a:solidFill>
              </a:rPr>
              <a:t>(f) </a:t>
            </a:r>
            <a:r>
              <a:rPr lang="en-US" sz="1600" dirty="0">
                <a:solidFill>
                  <a:schemeClr val="bg2">
                    <a:lumMod val="50000"/>
                    <a:lumOff val="50000"/>
                  </a:schemeClr>
                </a:solidFill>
              </a:rPr>
              <a:t>complete and accurate recording of all documentation relevant to patient care</a:t>
            </a:r>
          </a:p>
          <a:p>
            <a:pPr marL="0" lvl="0" indent="0"/>
            <a:endParaRPr dirty="0"/>
          </a:p>
        </p:txBody>
      </p:sp>
      <p:sp>
        <p:nvSpPr>
          <p:cNvPr id="367" name="Google Shape;367;p5"/>
          <p:cNvSpPr txBox="1"/>
          <p:nvPr/>
        </p:nvSpPr>
        <p:spPr>
          <a:xfrm>
            <a:off x="2390450" y="335750"/>
            <a:ext cx="5828400" cy="738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 sz="2800" b="1" i="0" u="none" strike="noStrike" cap="none" dirty="0">
                <a:solidFill>
                  <a:srgbClr val="000000"/>
                </a:solidFill>
                <a:latin typeface="Arial"/>
                <a:ea typeface="Arial"/>
                <a:cs typeface="Arial"/>
                <a:sym typeface="Arial"/>
              </a:rPr>
              <a:t>CODA STANDARDS</a:t>
            </a:r>
            <a:endParaRPr sz="2800" b="1"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339E8ED3-2A55-4B3B-8323-60F71F87D32C}"/>
              </a:ext>
            </a:extLst>
          </p:cNvPr>
          <p:cNvSpPr>
            <a:spLocks noGrp="1"/>
          </p:cNvSpPr>
          <p:nvPr>
            <p:ph type="body" idx="2"/>
          </p:nvPr>
        </p:nvSpPr>
        <p:spPr/>
        <p:txBody>
          <a:bodyPr/>
          <a:lstStyle/>
          <a:p>
            <a:r>
              <a:rPr lang="en-US" sz="3200" b="1" dirty="0"/>
              <a:t>OSCE Blueprint</a:t>
            </a:r>
          </a:p>
        </p:txBody>
      </p:sp>
    </p:spTree>
    <p:extLst>
      <p:ext uri="{BB962C8B-B14F-4D97-AF65-F5344CB8AC3E}">
        <p14:creationId xmlns:p14="http://schemas.microsoft.com/office/powerpoint/2010/main" val="392847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6"/>
          <p:cNvSpPr txBox="1">
            <a:spLocks noGrp="1"/>
          </p:cNvSpPr>
          <p:nvPr>
            <p:ph type="body" idx="1"/>
          </p:nvPr>
        </p:nvSpPr>
        <p:spPr>
          <a:xfrm>
            <a:off x="0" y="0"/>
            <a:ext cx="9144000" cy="51435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300"/>
            </a:pPr>
            <a:r>
              <a:rPr lang="en-US" dirty="0"/>
              <a:t> </a:t>
            </a:r>
            <a:endParaRPr dirty="0"/>
          </a:p>
        </p:txBody>
      </p:sp>
      <p:graphicFrame>
        <p:nvGraphicFramePr>
          <p:cNvPr id="4" name="Table 3">
            <a:extLst>
              <a:ext uri="{FF2B5EF4-FFF2-40B4-BE49-F238E27FC236}">
                <a16:creationId xmlns="" xmlns:a16="http://schemas.microsoft.com/office/drawing/2014/main" id="{32317D47-7425-469F-998A-69958394F121}"/>
              </a:ext>
            </a:extLst>
          </p:cNvPr>
          <p:cNvGraphicFramePr>
            <a:graphicFrameLocks noGrp="1"/>
          </p:cNvGraphicFramePr>
          <p:nvPr>
            <p:extLst>
              <p:ext uri="{D42A27DB-BD31-4B8C-83A1-F6EECF244321}">
                <p14:modId xmlns:p14="http://schemas.microsoft.com/office/powerpoint/2010/main" val="794416979"/>
              </p:ext>
            </p:extLst>
          </p:nvPr>
        </p:nvGraphicFramePr>
        <p:xfrm>
          <a:off x="1638300" y="0"/>
          <a:ext cx="7067550" cy="5029200"/>
        </p:xfrm>
        <a:graphic>
          <a:graphicData uri="http://schemas.openxmlformats.org/drawingml/2006/table">
            <a:tbl>
              <a:tblPr firstRow="1" firstCol="1" bandRow="1">
                <a:tableStyleId>{69CF1AB2-1976-4502-BF36-3FF5EA218861}</a:tableStyleId>
              </a:tblPr>
              <a:tblGrid>
                <a:gridCol w="2343150">
                  <a:extLst>
                    <a:ext uri="{9D8B030D-6E8A-4147-A177-3AD203B41FA5}">
                      <a16:colId xmlns="" xmlns:a16="http://schemas.microsoft.com/office/drawing/2014/main" val="2817528519"/>
                    </a:ext>
                  </a:extLst>
                </a:gridCol>
                <a:gridCol w="2238375">
                  <a:extLst>
                    <a:ext uri="{9D8B030D-6E8A-4147-A177-3AD203B41FA5}">
                      <a16:colId xmlns="" xmlns:a16="http://schemas.microsoft.com/office/drawing/2014/main" val="2963360234"/>
                    </a:ext>
                  </a:extLst>
                </a:gridCol>
                <a:gridCol w="2486025">
                  <a:extLst>
                    <a:ext uri="{9D8B030D-6E8A-4147-A177-3AD203B41FA5}">
                      <a16:colId xmlns="" xmlns:a16="http://schemas.microsoft.com/office/drawing/2014/main" val="1933676121"/>
                    </a:ext>
                  </a:extLst>
                </a:gridCol>
              </a:tblGrid>
              <a:tr h="2419350">
                <a:tc>
                  <a:txBody>
                    <a:bodyPr/>
                    <a:lstStyle/>
                    <a:p>
                      <a:pPr marL="0" marR="0">
                        <a:lnSpc>
                          <a:spcPct val="100000"/>
                        </a:lnSpc>
                        <a:spcBef>
                          <a:spcPts val="0"/>
                        </a:spcBef>
                        <a:spcAft>
                          <a:spcPts val="0"/>
                        </a:spcAft>
                      </a:pPr>
                      <a:r>
                        <a:rPr lang="en-US" sz="900" b="1" dirty="0">
                          <a:effectLst/>
                        </a:rPr>
                        <a:t>Station One: Floss Threade</a:t>
                      </a:r>
                      <a:r>
                        <a:rPr lang="en-US" sz="900" b="0" dirty="0">
                          <a:effectLst/>
                        </a:rPr>
                        <a:t>r</a:t>
                      </a:r>
                      <a:r>
                        <a:rPr lang="en-US" sz="800" b="0" dirty="0">
                          <a:effectLst/>
                        </a:rPr>
                        <a:t> (10 points)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Examiner observed</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Uncut – satin floss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Tuft Floss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Floss threader</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Floss holder</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Orthodontic typodont</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Chair mount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err="1">
                          <a:effectLst/>
                        </a:rPr>
                        <a:t>Cavi</a:t>
                      </a:r>
                      <a:r>
                        <a:rPr lang="en-US" sz="800" b="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PPE</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Student directions – written</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checklist </a:t>
                      </a:r>
                    </a:p>
                    <a:p>
                      <a:pPr marL="0" marR="0" lvl="0" indent="0">
                        <a:lnSpc>
                          <a:spcPct val="100000"/>
                        </a:lnSpc>
                        <a:spcBef>
                          <a:spcPts val="0"/>
                        </a:spcBef>
                        <a:spcAft>
                          <a:spcPts val="0"/>
                        </a:spcAft>
                        <a:buFont typeface="Wingdings" panose="05000000000000000000" pitchFamily="2" charset="2"/>
                        <a:buNone/>
                        <a:tabLst>
                          <a:tab pos="457200" algn="l"/>
                        </a:tabLst>
                      </a:pPr>
                      <a:endParaRPr lang="en-US" sz="800" b="0" dirty="0">
                        <a:effectLst/>
                      </a:endParaRPr>
                    </a:p>
                    <a:p>
                      <a:pPr marL="0" marR="0">
                        <a:lnSpc>
                          <a:spcPct val="100000"/>
                        </a:lnSpc>
                        <a:spcBef>
                          <a:spcPts val="0"/>
                        </a:spcBef>
                        <a:spcAft>
                          <a:spcPts val="0"/>
                        </a:spcAft>
                      </a:pPr>
                      <a:r>
                        <a:rPr lang="en-US" sz="800" b="0" u="sng" dirty="0">
                          <a:effectLst/>
                        </a:rPr>
                        <a:t>CODA Standard:</a:t>
                      </a:r>
                      <a:r>
                        <a:rPr lang="en-US" sz="800" b="0" dirty="0">
                          <a:effectLst/>
                        </a:rPr>
                        <a:t> 2-8 (c)</a:t>
                      </a:r>
                    </a:p>
                    <a:p>
                      <a:pPr marL="0" marR="0">
                        <a:lnSpc>
                          <a:spcPct val="100000"/>
                        </a:lnSpc>
                        <a:spcBef>
                          <a:spcPts val="0"/>
                        </a:spcBef>
                        <a:spcAft>
                          <a:spcPts val="0"/>
                        </a:spcAft>
                      </a:pPr>
                      <a:r>
                        <a:rPr lang="en-US" sz="800" b="0" u="sng" dirty="0">
                          <a:effectLst/>
                        </a:rPr>
                        <a:t>OSCE Objective &amp; Performance Criteria</a:t>
                      </a:r>
                      <a:r>
                        <a:rPr lang="en-US" sz="800" b="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Demonstrate biofilm removal from proximal tooth surfaces and achieve a score of 80% or above </a:t>
                      </a:r>
                    </a:p>
                    <a:p>
                      <a:pPr marL="0" marR="0">
                        <a:lnSpc>
                          <a:spcPct val="100000"/>
                        </a:lnSpc>
                        <a:spcBef>
                          <a:spcPts val="0"/>
                        </a:spcBef>
                        <a:spcAft>
                          <a:spcPts val="0"/>
                        </a:spcAft>
                      </a:pPr>
                      <a:r>
                        <a:rPr lang="en-US" sz="800" b="0" dirty="0">
                          <a:effectLst/>
                        </a:rPr>
                        <a:t>Clinical Skill: Psychomotor / Cognitive</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tc>
                  <a:txBody>
                    <a:bodyPr/>
                    <a:lstStyle/>
                    <a:p>
                      <a:pPr marL="0" marR="0">
                        <a:lnSpc>
                          <a:spcPct val="100000"/>
                        </a:lnSpc>
                        <a:spcBef>
                          <a:spcPts val="0"/>
                        </a:spcBef>
                        <a:spcAft>
                          <a:spcPts val="0"/>
                        </a:spcAft>
                      </a:pPr>
                      <a:r>
                        <a:rPr lang="en-US" sz="900" b="1" dirty="0">
                          <a:effectLst/>
                        </a:rPr>
                        <a:t>Station Two: End-Tuft Brush </a:t>
                      </a:r>
                      <a:r>
                        <a:rPr lang="en-US" sz="900" b="0" dirty="0">
                          <a:effectLst/>
                        </a:rPr>
                        <a:t>(10 points)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Examiner observed</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Typodont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End-tuft brush</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Mouth mirror</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err="1">
                          <a:effectLst/>
                        </a:rPr>
                        <a:t>Cavi</a:t>
                      </a:r>
                      <a:r>
                        <a:rPr lang="en-US" sz="800" b="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PPE</a:t>
                      </a: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tab pos="457200" algn="l"/>
                        </a:tabLst>
                        <a:defRPr/>
                      </a:pPr>
                      <a:r>
                        <a:rPr lang="en-US" sz="800" b="0" dirty="0">
                          <a:effectLst/>
                        </a:rPr>
                        <a:t>Student directions – written</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checklist </a:t>
                      </a:r>
                    </a:p>
                    <a:p>
                      <a:pPr marL="0" marR="0" lvl="0" indent="0">
                        <a:lnSpc>
                          <a:spcPct val="100000"/>
                        </a:lnSpc>
                        <a:spcBef>
                          <a:spcPts val="0"/>
                        </a:spcBef>
                        <a:spcAft>
                          <a:spcPts val="0"/>
                        </a:spcAft>
                        <a:buFont typeface="Wingdings" panose="05000000000000000000" pitchFamily="2" charset="2"/>
                        <a:buNone/>
                        <a:tabLst>
                          <a:tab pos="457200" algn="l"/>
                        </a:tabLst>
                      </a:pPr>
                      <a:endParaRPr lang="en-US" sz="800" b="0" dirty="0">
                        <a:effectLst/>
                      </a:endParaRPr>
                    </a:p>
                    <a:p>
                      <a:pPr marL="0" marR="0">
                        <a:lnSpc>
                          <a:spcPct val="100000"/>
                        </a:lnSpc>
                        <a:spcBef>
                          <a:spcPts val="0"/>
                        </a:spcBef>
                        <a:spcAft>
                          <a:spcPts val="0"/>
                        </a:spcAft>
                      </a:pPr>
                      <a:r>
                        <a:rPr lang="en-US" sz="800" b="0" u="sng" dirty="0">
                          <a:effectLst/>
                        </a:rPr>
                        <a:t>CODA Standard:</a:t>
                      </a:r>
                      <a:r>
                        <a:rPr lang="en-US" sz="800" b="0" dirty="0">
                          <a:effectLst/>
                        </a:rPr>
                        <a:t> 2-8 (c)</a:t>
                      </a:r>
                    </a:p>
                    <a:p>
                      <a:pPr marL="0" marR="0">
                        <a:lnSpc>
                          <a:spcPct val="100000"/>
                        </a:lnSpc>
                        <a:spcBef>
                          <a:spcPts val="0"/>
                        </a:spcBef>
                        <a:spcAft>
                          <a:spcPts val="0"/>
                        </a:spcAft>
                      </a:pPr>
                      <a:r>
                        <a:rPr lang="en-US" sz="800" b="0" u="sng" dirty="0">
                          <a:effectLst/>
                        </a:rPr>
                        <a:t>OSCE Objective &amp; Performance Criteria</a:t>
                      </a:r>
                      <a:r>
                        <a:rPr lang="en-US" sz="800" b="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Demonstrate biofilm removal from proximal tooth surfaces and achieve a score of 80% or above </a:t>
                      </a:r>
                    </a:p>
                    <a:p>
                      <a:pPr marL="0" marR="0">
                        <a:lnSpc>
                          <a:spcPct val="100000"/>
                        </a:lnSpc>
                        <a:spcBef>
                          <a:spcPts val="0"/>
                        </a:spcBef>
                        <a:spcAft>
                          <a:spcPts val="0"/>
                        </a:spcAft>
                      </a:pPr>
                      <a:r>
                        <a:rPr lang="en-US" sz="800" b="0" dirty="0">
                          <a:effectLst/>
                        </a:rPr>
                        <a:t>Clinical Skill: Psychomotor / Cognitive</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tc>
                  <a:txBody>
                    <a:bodyPr/>
                    <a:lstStyle/>
                    <a:p>
                      <a:pPr marL="0" marR="0">
                        <a:lnSpc>
                          <a:spcPct val="100000"/>
                        </a:lnSpc>
                        <a:spcBef>
                          <a:spcPts val="0"/>
                        </a:spcBef>
                        <a:spcAft>
                          <a:spcPts val="0"/>
                        </a:spcAft>
                      </a:pPr>
                      <a:r>
                        <a:rPr lang="en-US" sz="900" b="1" dirty="0">
                          <a:effectLst/>
                        </a:rPr>
                        <a:t>Station Three: Blood Pressure </a:t>
                      </a:r>
                      <a:r>
                        <a:rPr lang="en-US" sz="900" b="0" dirty="0">
                          <a:effectLst/>
                        </a:rPr>
                        <a:t>(10 points)</a:t>
                      </a:r>
                      <a:endParaRPr lang="en-US" sz="900" b="1" dirty="0">
                        <a:effectLst/>
                      </a:endParaRP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Examiner observed</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Standardized patient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Stethoscope ~ BP Cuff (</a:t>
                      </a:r>
                      <a:r>
                        <a:rPr lang="en-US" sz="800" b="0" dirty="0" err="1">
                          <a:effectLst/>
                        </a:rPr>
                        <a:t>X3</a:t>
                      </a:r>
                      <a:r>
                        <a:rPr lang="en-US" sz="800" b="0" dirty="0">
                          <a:effectLst/>
                        </a:rPr>
                        <a:t>)</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err="1">
                          <a:effectLst/>
                        </a:rPr>
                        <a:t>Cavi</a:t>
                      </a:r>
                      <a:r>
                        <a:rPr lang="en-US" sz="800" b="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PPE</a:t>
                      </a: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tab pos="457200" algn="l"/>
                        </a:tabLst>
                        <a:defRPr/>
                      </a:pPr>
                      <a:r>
                        <a:rPr lang="en-US" sz="800" b="0" dirty="0">
                          <a:effectLst/>
                        </a:rPr>
                        <a:t>Student directions – written</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Evaluation checklist</a:t>
                      </a:r>
                    </a:p>
                    <a:p>
                      <a:pPr marL="0" marR="0">
                        <a:lnSpc>
                          <a:spcPct val="100000"/>
                        </a:lnSpc>
                        <a:spcBef>
                          <a:spcPts val="0"/>
                        </a:spcBef>
                        <a:spcAft>
                          <a:spcPts val="0"/>
                        </a:spcAft>
                      </a:pPr>
                      <a:r>
                        <a:rPr lang="en-US" sz="800" b="0" dirty="0">
                          <a:effectLst/>
                        </a:rPr>
                        <a:t> </a:t>
                      </a:r>
                    </a:p>
                    <a:p>
                      <a:pPr marL="0" marR="0">
                        <a:lnSpc>
                          <a:spcPct val="100000"/>
                        </a:lnSpc>
                        <a:spcBef>
                          <a:spcPts val="0"/>
                        </a:spcBef>
                        <a:spcAft>
                          <a:spcPts val="0"/>
                        </a:spcAft>
                      </a:pPr>
                      <a:r>
                        <a:rPr lang="en-US" sz="800" b="0" u="sng" dirty="0">
                          <a:effectLst/>
                        </a:rPr>
                        <a:t>CODA Standard</a:t>
                      </a:r>
                      <a:r>
                        <a:rPr lang="en-US" sz="800" b="0" dirty="0">
                          <a:effectLst/>
                        </a:rPr>
                        <a:t>: 2-13</a:t>
                      </a:r>
                    </a:p>
                    <a:p>
                      <a:pPr marL="0" marR="0">
                        <a:lnSpc>
                          <a:spcPct val="100000"/>
                        </a:lnSpc>
                        <a:spcBef>
                          <a:spcPts val="0"/>
                        </a:spcBef>
                        <a:spcAft>
                          <a:spcPts val="0"/>
                        </a:spcAft>
                      </a:pPr>
                      <a:r>
                        <a:rPr lang="en-US" sz="800" b="0" u="sng" dirty="0">
                          <a:effectLst/>
                        </a:rPr>
                        <a:t>Program Objective</a:t>
                      </a:r>
                      <a:r>
                        <a:rPr lang="en-US" sz="800" b="0" dirty="0">
                          <a:effectLst/>
                        </a:rPr>
                        <a:t>: </a:t>
                      </a:r>
                    </a:p>
                    <a:p>
                      <a:pPr marL="342900" marR="0" lvl="0" indent="-342900">
                        <a:lnSpc>
                          <a:spcPct val="100000"/>
                        </a:lnSpc>
                        <a:spcBef>
                          <a:spcPts val="0"/>
                        </a:spcBef>
                        <a:spcAft>
                          <a:spcPts val="0"/>
                        </a:spcAft>
                        <a:buFont typeface="Wingdings" panose="05000000000000000000" pitchFamily="2" charset="2"/>
                        <a:buChar char=""/>
                        <a:tabLst>
                          <a:tab pos="228600" algn="l"/>
                        </a:tabLst>
                      </a:pPr>
                      <a:r>
                        <a:rPr lang="en-US" sz="800" b="0" dirty="0">
                          <a:effectLst/>
                        </a:rPr>
                        <a:t>Collect patient data &amp; determine health status</a:t>
                      </a:r>
                    </a:p>
                    <a:p>
                      <a:pPr marL="0" marR="0">
                        <a:lnSpc>
                          <a:spcPct val="100000"/>
                        </a:lnSpc>
                        <a:spcBef>
                          <a:spcPts val="0"/>
                        </a:spcBef>
                        <a:spcAft>
                          <a:spcPts val="0"/>
                        </a:spcAft>
                      </a:pPr>
                      <a:r>
                        <a:rPr lang="en-US" sz="800" b="0" u="sng" dirty="0">
                          <a:effectLst/>
                        </a:rPr>
                        <a:t>OSCE Objective &amp; Performance Criteria</a:t>
                      </a:r>
                      <a:r>
                        <a:rPr lang="en-US" sz="800" b="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Perform manual blood pressure and achieve a score of 80% or above </a:t>
                      </a:r>
                    </a:p>
                    <a:p>
                      <a:pPr marL="0" marR="0">
                        <a:lnSpc>
                          <a:spcPct val="100000"/>
                        </a:lnSpc>
                        <a:spcBef>
                          <a:spcPts val="0"/>
                        </a:spcBef>
                        <a:spcAft>
                          <a:spcPts val="0"/>
                        </a:spcAft>
                      </a:pPr>
                      <a:r>
                        <a:rPr lang="en-US" sz="800" b="0" dirty="0">
                          <a:effectLst/>
                        </a:rPr>
                        <a:t>Procedural Skill: Psychomotor / Cognitive </a:t>
                      </a:r>
                    </a:p>
                    <a:p>
                      <a:pPr marL="0" marR="0">
                        <a:lnSpc>
                          <a:spcPct val="100000"/>
                        </a:lnSpc>
                        <a:spcBef>
                          <a:spcPts val="0"/>
                        </a:spcBef>
                        <a:spcAft>
                          <a:spcPts val="0"/>
                        </a:spcAft>
                      </a:pPr>
                      <a:r>
                        <a:rPr lang="en-US" sz="800" b="0" dirty="0">
                          <a:effectLst/>
                        </a:rPr>
                        <a:t> </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extLst>
                  <a:ext uri="{0D108BD9-81ED-4DB2-BD59-A6C34878D82A}">
                    <a16:rowId xmlns="" xmlns:a16="http://schemas.microsoft.com/office/drawing/2014/main" val="4101802310"/>
                  </a:ext>
                </a:extLst>
              </a:tr>
              <a:tr h="2314575">
                <a:tc>
                  <a:txBody>
                    <a:bodyPr/>
                    <a:lstStyle/>
                    <a:p>
                      <a:pPr marL="0" marR="0">
                        <a:lnSpc>
                          <a:spcPct val="100000"/>
                        </a:lnSpc>
                        <a:spcBef>
                          <a:spcPts val="0"/>
                        </a:spcBef>
                        <a:spcAft>
                          <a:spcPts val="0"/>
                        </a:spcAft>
                      </a:pPr>
                      <a:r>
                        <a:rPr lang="en-US" sz="900" dirty="0">
                          <a:effectLst/>
                        </a:rPr>
                        <a:t>Station Four: Intraoral Exam </a:t>
                      </a:r>
                      <a:r>
                        <a:rPr lang="en-US" sz="900" b="0" dirty="0">
                          <a:effectLst/>
                        </a:rPr>
                        <a:t>(6 points)</a:t>
                      </a:r>
                      <a:endParaRPr lang="en-US" sz="900" dirty="0">
                        <a:effectLst/>
                      </a:endParaRP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err="1">
                          <a:effectLst/>
                        </a:rPr>
                        <a:t>Cavi</a:t>
                      </a:r>
                      <a:r>
                        <a:rPr lang="en-US" sz="800" b="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PPE</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Student directions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Student form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Writing utensil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Answer key </a:t>
                      </a:r>
                    </a:p>
                    <a:p>
                      <a:pPr marL="0" marR="0" lvl="0" indent="0">
                        <a:lnSpc>
                          <a:spcPct val="100000"/>
                        </a:lnSpc>
                        <a:spcBef>
                          <a:spcPts val="0"/>
                        </a:spcBef>
                        <a:spcAft>
                          <a:spcPts val="0"/>
                        </a:spcAft>
                        <a:buFont typeface="Wingdings" panose="05000000000000000000" pitchFamily="2" charset="2"/>
                        <a:buNone/>
                        <a:tabLst>
                          <a:tab pos="457200" algn="l"/>
                        </a:tabLst>
                      </a:pPr>
                      <a:endParaRPr lang="en-US" sz="800" b="0" dirty="0">
                        <a:effectLst/>
                      </a:endParaRPr>
                    </a:p>
                    <a:p>
                      <a:pPr marL="0" marR="0">
                        <a:lnSpc>
                          <a:spcPct val="100000"/>
                        </a:lnSpc>
                        <a:spcBef>
                          <a:spcPts val="0"/>
                        </a:spcBef>
                        <a:spcAft>
                          <a:spcPts val="0"/>
                        </a:spcAft>
                      </a:pPr>
                      <a:r>
                        <a:rPr lang="en-US" sz="800" b="0" u="sng" dirty="0">
                          <a:effectLst/>
                        </a:rPr>
                        <a:t>CODA Standard:</a:t>
                      </a:r>
                      <a:r>
                        <a:rPr lang="en-US" sz="800" b="0" dirty="0">
                          <a:effectLst/>
                        </a:rPr>
                        <a:t> 2-13 (a) (f)</a:t>
                      </a:r>
                    </a:p>
                    <a:p>
                      <a:pPr marL="0" marR="0">
                        <a:lnSpc>
                          <a:spcPct val="100000"/>
                        </a:lnSpc>
                        <a:spcBef>
                          <a:spcPts val="0"/>
                        </a:spcBef>
                        <a:spcAft>
                          <a:spcPts val="0"/>
                        </a:spcAft>
                      </a:pPr>
                      <a:r>
                        <a:rPr lang="en-US" sz="800" b="0" u="sng" dirty="0">
                          <a:effectLst/>
                        </a:rPr>
                        <a:t>OSCE Objective &amp; Performance Criteria</a:t>
                      </a:r>
                      <a:r>
                        <a:rPr lang="en-US" sz="800" b="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Recognize normal anatomy of the oral cavity</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b="0" dirty="0">
                          <a:effectLst/>
                        </a:rPr>
                        <a:t>Demonstrate knowledge of soft tissue findings and achieve a score of 80% or above </a:t>
                      </a:r>
                    </a:p>
                    <a:p>
                      <a:pPr marL="0" marR="0">
                        <a:lnSpc>
                          <a:spcPct val="100000"/>
                        </a:lnSpc>
                        <a:spcBef>
                          <a:spcPts val="0"/>
                        </a:spcBef>
                        <a:spcAft>
                          <a:spcPts val="0"/>
                        </a:spcAft>
                      </a:pPr>
                      <a:r>
                        <a:rPr lang="en-US" sz="800" b="0" dirty="0">
                          <a:effectLst/>
                        </a:rPr>
                        <a:t>Clinical Skill: Psychomotor / Cognitive</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tc>
                  <a:txBody>
                    <a:bodyPr/>
                    <a:lstStyle/>
                    <a:p>
                      <a:pPr marL="0" marR="0">
                        <a:lnSpc>
                          <a:spcPct val="100000"/>
                        </a:lnSpc>
                        <a:spcBef>
                          <a:spcPts val="0"/>
                        </a:spcBef>
                        <a:spcAft>
                          <a:spcPts val="0"/>
                        </a:spcAft>
                      </a:pPr>
                      <a:r>
                        <a:rPr lang="en-US" sz="800" dirty="0">
                          <a:effectLst/>
                        </a:rPr>
                        <a:t> </a:t>
                      </a:r>
                      <a:r>
                        <a:rPr lang="en-US" sz="900" b="1" dirty="0">
                          <a:effectLst/>
                        </a:rPr>
                        <a:t>Station Five: Implant Mobility</a:t>
                      </a:r>
                      <a:r>
                        <a:rPr lang="en-US" sz="900" dirty="0">
                          <a:effectLst/>
                        </a:rPr>
                        <a:t> (10 points)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Examiner observed</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Implant Typodont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Chair mount</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Mouth mirror</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Single-ended </a:t>
                      </a:r>
                      <a:r>
                        <a:rPr lang="en-US" sz="800" dirty="0" err="1">
                          <a:effectLst/>
                        </a:rPr>
                        <a:t>perio</a:t>
                      </a:r>
                      <a:r>
                        <a:rPr lang="en-US" sz="800" dirty="0">
                          <a:effectLst/>
                        </a:rPr>
                        <a:t>-probe</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End-tuft brush</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err="1">
                          <a:effectLst/>
                        </a:rPr>
                        <a:t>Cavi</a:t>
                      </a:r>
                      <a:r>
                        <a:rPr lang="en-US" sz="80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PPE</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Student directions &amp; student form</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Faculty checklist &amp; answer key</a:t>
                      </a:r>
                    </a:p>
                    <a:p>
                      <a:pPr marL="0" marR="0">
                        <a:lnSpc>
                          <a:spcPct val="100000"/>
                        </a:lnSpc>
                        <a:spcBef>
                          <a:spcPts val="0"/>
                        </a:spcBef>
                        <a:spcAft>
                          <a:spcPts val="0"/>
                        </a:spcAft>
                      </a:pPr>
                      <a:r>
                        <a:rPr lang="en-US" sz="800" u="sng" dirty="0">
                          <a:effectLst/>
                        </a:rPr>
                        <a:t>CODA Standard:</a:t>
                      </a:r>
                      <a:r>
                        <a:rPr lang="en-US" sz="800" dirty="0">
                          <a:effectLst/>
                        </a:rPr>
                        <a:t> 2-13 (b)</a:t>
                      </a:r>
                    </a:p>
                    <a:p>
                      <a:pPr marL="0" marR="0">
                        <a:lnSpc>
                          <a:spcPct val="100000"/>
                        </a:lnSpc>
                        <a:spcBef>
                          <a:spcPts val="0"/>
                        </a:spcBef>
                        <a:spcAft>
                          <a:spcPts val="0"/>
                        </a:spcAft>
                      </a:pPr>
                      <a:r>
                        <a:rPr lang="en-US" sz="800" u="sng" dirty="0">
                          <a:effectLst/>
                        </a:rPr>
                        <a:t>OSCE Objective &amp; Performance Criteria</a:t>
                      </a:r>
                      <a:r>
                        <a:rPr lang="en-US" sz="80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Express importance of dental implant assessment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Demonstrate knowledge of dental implant assessment and achieve a score of 80% or above </a:t>
                      </a:r>
                    </a:p>
                    <a:p>
                      <a:pPr marL="0" marR="0">
                        <a:lnSpc>
                          <a:spcPct val="100000"/>
                        </a:lnSpc>
                        <a:spcBef>
                          <a:spcPts val="0"/>
                        </a:spcBef>
                        <a:spcAft>
                          <a:spcPts val="0"/>
                        </a:spcAft>
                      </a:pPr>
                      <a:r>
                        <a:rPr lang="en-US" sz="800" dirty="0">
                          <a:effectLst/>
                        </a:rPr>
                        <a:t>Clinical Skill: </a:t>
                      </a:r>
                    </a:p>
                    <a:p>
                      <a:pPr marL="0" marR="0">
                        <a:lnSpc>
                          <a:spcPct val="100000"/>
                        </a:lnSpc>
                        <a:spcBef>
                          <a:spcPts val="0"/>
                        </a:spcBef>
                        <a:spcAft>
                          <a:spcPts val="0"/>
                        </a:spcAft>
                      </a:pPr>
                      <a:r>
                        <a:rPr lang="en-US" sz="800" dirty="0">
                          <a:effectLst/>
                        </a:rPr>
                        <a:t>Psychomotor / Cognitive / Affective </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tc>
                  <a:txBody>
                    <a:bodyPr/>
                    <a:lstStyle/>
                    <a:p>
                      <a:pPr marL="0" marR="0">
                        <a:lnSpc>
                          <a:spcPct val="100000"/>
                        </a:lnSpc>
                        <a:spcBef>
                          <a:spcPts val="0"/>
                        </a:spcBef>
                        <a:spcAft>
                          <a:spcPts val="0"/>
                        </a:spcAft>
                      </a:pPr>
                      <a:r>
                        <a:rPr lang="en-US" sz="900" b="1" dirty="0">
                          <a:effectLst/>
                        </a:rPr>
                        <a:t>Station Six: Radiograph Mounting</a:t>
                      </a:r>
                      <a:r>
                        <a:rPr lang="en-US" sz="800" dirty="0">
                          <a:effectLst/>
                        </a:rPr>
                        <a:t> (10 points)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Student directions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Empty </a:t>
                      </a:r>
                      <a:r>
                        <a:rPr lang="en-US" sz="800" dirty="0" err="1">
                          <a:effectLst/>
                        </a:rPr>
                        <a:t>FMX</a:t>
                      </a:r>
                      <a:r>
                        <a:rPr lang="en-US" sz="800" dirty="0">
                          <a:effectLst/>
                        </a:rPr>
                        <a:t> mount </a:t>
                      </a:r>
                      <a:r>
                        <a:rPr lang="en-US" sz="800" dirty="0" err="1">
                          <a:effectLst/>
                        </a:rPr>
                        <a:t>X6</a:t>
                      </a:r>
                      <a:endParaRPr lang="en-US" sz="800" dirty="0">
                        <a:effectLst/>
                      </a:endParaRP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18 </a:t>
                      </a:r>
                      <a:r>
                        <a:rPr lang="en-US" sz="800" dirty="0" err="1">
                          <a:effectLst/>
                        </a:rPr>
                        <a:t>FMX</a:t>
                      </a:r>
                      <a:r>
                        <a:rPr lang="en-US" sz="800" dirty="0">
                          <a:effectLst/>
                        </a:rPr>
                        <a:t> radiographs (loose) </a:t>
                      </a:r>
                      <a:r>
                        <a:rPr lang="en-US" sz="800" dirty="0" err="1">
                          <a:effectLst/>
                        </a:rPr>
                        <a:t>X6</a:t>
                      </a:r>
                      <a:endParaRPr lang="en-US" sz="800" dirty="0">
                        <a:effectLst/>
                      </a:endParaRP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err="1">
                          <a:effectLst/>
                        </a:rPr>
                        <a:t>Cavi</a:t>
                      </a:r>
                      <a:r>
                        <a:rPr lang="en-US" sz="800" dirty="0">
                          <a:effectLst/>
                        </a:rPr>
                        <a:t> Wipes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PPE</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Student form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Writing utensil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Faculty directions</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Faculty checklist </a:t>
                      </a:r>
                    </a:p>
                    <a:p>
                      <a:pPr marL="0" marR="0" lvl="0" indent="0">
                        <a:lnSpc>
                          <a:spcPct val="100000"/>
                        </a:lnSpc>
                        <a:spcBef>
                          <a:spcPts val="0"/>
                        </a:spcBef>
                        <a:spcAft>
                          <a:spcPts val="0"/>
                        </a:spcAft>
                        <a:buFont typeface="Wingdings" panose="05000000000000000000" pitchFamily="2" charset="2"/>
                        <a:buNone/>
                        <a:tabLst>
                          <a:tab pos="457200" algn="l"/>
                        </a:tabLst>
                      </a:pPr>
                      <a:r>
                        <a:rPr lang="en-US" sz="800" dirty="0">
                          <a:effectLst/>
                        </a:rPr>
                        <a:t>             </a:t>
                      </a:r>
                    </a:p>
                    <a:p>
                      <a:pPr marL="0" marR="0">
                        <a:lnSpc>
                          <a:spcPct val="100000"/>
                        </a:lnSpc>
                        <a:spcBef>
                          <a:spcPts val="0"/>
                        </a:spcBef>
                        <a:spcAft>
                          <a:spcPts val="0"/>
                        </a:spcAft>
                      </a:pPr>
                      <a:r>
                        <a:rPr lang="en-US" sz="800" u="sng" dirty="0">
                          <a:effectLst/>
                        </a:rPr>
                        <a:t>CODA Standard:</a:t>
                      </a:r>
                      <a:r>
                        <a:rPr lang="en-US" sz="800" dirty="0">
                          <a:effectLst/>
                        </a:rPr>
                        <a:t> 2-8(c) </a:t>
                      </a:r>
                    </a:p>
                    <a:p>
                      <a:pPr marL="0" marR="0">
                        <a:lnSpc>
                          <a:spcPct val="100000"/>
                        </a:lnSpc>
                        <a:spcBef>
                          <a:spcPts val="0"/>
                        </a:spcBef>
                        <a:spcAft>
                          <a:spcPts val="0"/>
                        </a:spcAft>
                      </a:pPr>
                      <a:r>
                        <a:rPr lang="en-US" sz="800" u="sng" dirty="0">
                          <a:effectLst/>
                        </a:rPr>
                        <a:t>OSCE Objective &amp; Performance Criteria</a:t>
                      </a:r>
                      <a:r>
                        <a:rPr lang="en-US" sz="800" dirty="0">
                          <a:effectLst/>
                        </a:rPr>
                        <a:t>: </a:t>
                      </a:r>
                    </a:p>
                    <a:p>
                      <a:pPr marL="342900" marR="0" lvl="0" indent="-342900">
                        <a:lnSpc>
                          <a:spcPct val="100000"/>
                        </a:lnSpc>
                        <a:spcBef>
                          <a:spcPts val="0"/>
                        </a:spcBef>
                        <a:spcAft>
                          <a:spcPts val="0"/>
                        </a:spcAft>
                        <a:buFont typeface="Wingdings" panose="05000000000000000000" pitchFamily="2" charset="2"/>
                        <a:buChar char=""/>
                        <a:tabLst>
                          <a:tab pos="457200" algn="l"/>
                        </a:tabLst>
                      </a:pPr>
                      <a:r>
                        <a:rPr lang="en-US" sz="800" dirty="0">
                          <a:effectLst/>
                        </a:rPr>
                        <a:t>Organize radiographs and achieve a score of 80% or above </a:t>
                      </a:r>
                    </a:p>
                    <a:p>
                      <a:pPr marL="0" marR="0">
                        <a:lnSpc>
                          <a:spcPct val="100000"/>
                        </a:lnSpc>
                        <a:spcBef>
                          <a:spcPts val="0"/>
                        </a:spcBef>
                        <a:spcAft>
                          <a:spcPts val="0"/>
                        </a:spcAft>
                      </a:pPr>
                      <a:r>
                        <a:rPr lang="en-US" sz="800" dirty="0">
                          <a:effectLst/>
                        </a:rPr>
                        <a:t>Procedural Skill: Psychomotor / Cognitive </a:t>
                      </a:r>
                      <a:endParaRPr lang="en-US" sz="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3500" marR="13500" marT="0" marB="0"/>
                </a:tc>
                <a:extLst>
                  <a:ext uri="{0D108BD9-81ED-4DB2-BD59-A6C34878D82A}">
                    <a16:rowId xmlns="" xmlns:a16="http://schemas.microsoft.com/office/drawing/2014/main" val="657715369"/>
                  </a:ext>
                </a:extLst>
              </a:tr>
            </a:tbl>
          </a:graphicData>
        </a:graphic>
      </p:graphicFrame>
      <p:sp>
        <p:nvSpPr>
          <p:cNvPr id="5" name="Rectangle 4">
            <a:extLst>
              <a:ext uri="{FF2B5EF4-FFF2-40B4-BE49-F238E27FC236}">
                <a16:creationId xmlns="" xmlns:a16="http://schemas.microsoft.com/office/drawing/2014/main" id="{13CA2BF6-561B-4659-8BB1-D2F709AD4575}"/>
              </a:ext>
            </a:extLst>
          </p:cNvPr>
          <p:cNvSpPr/>
          <p:nvPr/>
        </p:nvSpPr>
        <p:spPr>
          <a:xfrm>
            <a:off x="228599" y="904875"/>
            <a:ext cx="1323975" cy="84772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b="1" dirty="0"/>
              <a:t>Station Time</a:t>
            </a:r>
            <a:r>
              <a:rPr lang="en-US" dirty="0"/>
              <a:t>: </a:t>
            </a:r>
          </a:p>
          <a:p>
            <a:r>
              <a:rPr lang="en-US" dirty="0"/>
              <a:t>Five Minutes</a:t>
            </a:r>
          </a:p>
        </p:txBody>
      </p:sp>
      <p:sp>
        <p:nvSpPr>
          <p:cNvPr id="6" name="Rectangle 5">
            <a:extLst>
              <a:ext uri="{FF2B5EF4-FFF2-40B4-BE49-F238E27FC236}">
                <a16:creationId xmlns="" xmlns:a16="http://schemas.microsoft.com/office/drawing/2014/main" id="{982B0666-8EE3-4A32-98F4-ED0F7DA1053E}"/>
              </a:ext>
            </a:extLst>
          </p:cNvPr>
          <p:cNvSpPr/>
          <p:nvPr/>
        </p:nvSpPr>
        <p:spPr>
          <a:xfrm>
            <a:off x="200025" y="257175"/>
            <a:ext cx="1371600" cy="5905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b="1" dirty="0"/>
              <a:t>Station Blueprint</a:t>
            </a:r>
          </a:p>
        </p:txBody>
      </p:sp>
    </p:spTree>
    <p:extLst>
      <p:ext uri="{BB962C8B-B14F-4D97-AF65-F5344CB8AC3E}">
        <p14:creationId xmlns:p14="http://schemas.microsoft.com/office/powerpoint/2010/main" val="3119331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339E8ED3-2A55-4B3B-8323-60F71F87D32C}"/>
              </a:ext>
            </a:extLst>
          </p:cNvPr>
          <p:cNvSpPr>
            <a:spLocks noGrp="1"/>
          </p:cNvSpPr>
          <p:nvPr>
            <p:ph type="body" idx="2"/>
          </p:nvPr>
        </p:nvSpPr>
        <p:spPr/>
        <p:txBody>
          <a:bodyPr/>
          <a:lstStyle/>
          <a:p>
            <a:r>
              <a:rPr lang="en-US" sz="3200" b="1" dirty="0"/>
              <a:t>OSCE Map</a:t>
            </a:r>
          </a:p>
        </p:txBody>
      </p:sp>
    </p:spTree>
    <p:extLst>
      <p:ext uri="{BB962C8B-B14F-4D97-AF65-F5344CB8AC3E}">
        <p14:creationId xmlns:p14="http://schemas.microsoft.com/office/powerpoint/2010/main" val="3732318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8146E15-E77D-4AEC-A228-280D1AE0A645}"/>
              </a:ext>
            </a:extLst>
          </p:cNvPr>
          <p:cNvSpPr>
            <a:spLocks noGrp="1"/>
          </p:cNvSpPr>
          <p:nvPr>
            <p:ph type="body" idx="1"/>
          </p:nvPr>
        </p:nvSpPr>
        <p:spPr/>
        <p:txBody>
          <a:bodyPr/>
          <a:lstStyle/>
          <a:p>
            <a:r>
              <a:rPr lang="en-US" b="1" dirty="0"/>
              <a:t>OSCE Map</a:t>
            </a:r>
          </a:p>
        </p:txBody>
      </p:sp>
      <p:pic>
        <p:nvPicPr>
          <p:cNvPr id="5" name="Picture 4">
            <a:extLst>
              <a:ext uri="{FF2B5EF4-FFF2-40B4-BE49-F238E27FC236}">
                <a16:creationId xmlns="" xmlns:a16="http://schemas.microsoft.com/office/drawing/2014/main" id="{F156B502-74DA-4D3F-86BB-55ACB0C503A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228850" y="1600200"/>
            <a:ext cx="6705600" cy="3543300"/>
          </a:xfrm>
          <a:prstGeom prst="rect">
            <a:avLst/>
          </a:prstGeom>
          <a:noFill/>
        </p:spPr>
      </p:pic>
    </p:spTree>
    <p:extLst>
      <p:ext uri="{BB962C8B-B14F-4D97-AF65-F5344CB8AC3E}">
        <p14:creationId xmlns:p14="http://schemas.microsoft.com/office/powerpoint/2010/main" val="2871501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6D23B76F-C313-429F-BD6B-9E2A53643128}"/>
              </a:ext>
            </a:extLst>
          </p:cNvPr>
          <p:cNvSpPr>
            <a:spLocks noGrp="1"/>
          </p:cNvSpPr>
          <p:nvPr>
            <p:ph type="body" idx="2"/>
          </p:nvPr>
        </p:nvSpPr>
        <p:spPr/>
        <p:txBody>
          <a:bodyPr/>
          <a:lstStyle/>
          <a:p>
            <a:r>
              <a:rPr lang="en-US" sz="3200" b="1" dirty="0"/>
              <a:t>OSCE Stations</a:t>
            </a:r>
          </a:p>
        </p:txBody>
      </p:sp>
    </p:spTree>
    <p:extLst>
      <p:ext uri="{BB962C8B-B14F-4D97-AF65-F5344CB8AC3E}">
        <p14:creationId xmlns:p14="http://schemas.microsoft.com/office/powerpoint/2010/main" val="3131543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a:xfrm>
            <a:off x="270272" y="314325"/>
            <a:ext cx="4854178" cy="1790700"/>
          </a:xfrm>
        </p:spPr>
        <p:txBody>
          <a:bodyPr/>
          <a:lstStyle/>
          <a:p>
            <a:r>
              <a:rPr lang="en-US" sz="3200" b="1" u="sng" dirty="0"/>
              <a:t>Station One</a:t>
            </a:r>
          </a:p>
          <a:p>
            <a:endParaRPr lang="en-US" sz="3200" dirty="0"/>
          </a:p>
          <a:p>
            <a:pPr marL="571500" indent="-342900">
              <a:buFont typeface="Arial" panose="020B0604020202020204" pitchFamily="34" charset="0"/>
              <a:buChar char="•"/>
            </a:pPr>
            <a:r>
              <a:rPr lang="en-US" sz="3200" dirty="0"/>
              <a:t>Floss Threader </a:t>
            </a:r>
          </a:p>
        </p:txBody>
      </p:sp>
    </p:spTree>
    <p:extLst>
      <p:ext uri="{BB962C8B-B14F-4D97-AF65-F5344CB8AC3E}">
        <p14:creationId xmlns:p14="http://schemas.microsoft.com/office/powerpoint/2010/main" val="165839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228600" indent="0"/>
            <a:r>
              <a:rPr lang="en-US" sz="2000" b="1" dirty="0"/>
              <a:t>Student Directions </a:t>
            </a:r>
          </a:p>
          <a:p>
            <a:pPr marL="571500" indent="-342900">
              <a:buFont typeface="Arial" panose="020B0604020202020204" pitchFamily="34" charset="0"/>
              <a:buChar char="•"/>
            </a:pPr>
            <a:r>
              <a:rPr lang="en-US" sz="2000" dirty="0">
                <a:solidFill>
                  <a:schemeClr val="bg2">
                    <a:lumMod val="50000"/>
                    <a:lumOff val="50000"/>
                  </a:schemeClr>
                </a:solidFill>
              </a:rPr>
              <a:t>Written directions located on station countertop </a:t>
            </a:r>
          </a:p>
          <a:p>
            <a:pPr marL="228600" indent="0"/>
            <a:r>
              <a:rPr lang="en-US" sz="2000" b="1" dirty="0"/>
              <a:t>Instructor Evaluation Tool</a:t>
            </a:r>
          </a:p>
          <a:p>
            <a:pPr marL="571500" indent="-342900">
              <a:buFont typeface="Arial" panose="020B0604020202020204" pitchFamily="34" charset="0"/>
              <a:buChar char="•"/>
            </a:pPr>
            <a:r>
              <a:rPr lang="en-US" sz="2000" dirty="0">
                <a:solidFill>
                  <a:schemeClr val="bg2">
                    <a:lumMod val="50000"/>
                    <a:lumOff val="50000"/>
                  </a:schemeClr>
                </a:solidFill>
              </a:rPr>
              <a:t>Checklist </a:t>
            </a:r>
          </a:p>
          <a:p>
            <a:pPr marL="228600" indent="0"/>
            <a:r>
              <a:rPr lang="en-US" sz="2000" b="1" dirty="0"/>
              <a:t>Points Possible</a:t>
            </a:r>
            <a:r>
              <a:rPr lang="en-US" sz="2000" dirty="0"/>
              <a:t>: </a:t>
            </a:r>
            <a:r>
              <a:rPr lang="en-US" sz="2000" dirty="0">
                <a:solidFill>
                  <a:schemeClr val="bg2">
                    <a:lumMod val="50000"/>
                    <a:lumOff val="50000"/>
                  </a:schemeClr>
                </a:solidFill>
              </a:rPr>
              <a:t>10</a:t>
            </a:r>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p:txBody>
          <a:bodyPr/>
          <a:lstStyle/>
          <a:p>
            <a:pPr marL="228600" lvl="0" indent="0">
              <a:buClr>
                <a:srgbClr val="000000"/>
              </a:buClr>
            </a:pPr>
            <a:r>
              <a:rPr lang="en-US" sz="2000" b="1" dirty="0">
                <a:solidFill>
                  <a:schemeClr val="bg2"/>
                </a:solidFill>
              </a:rPr>
              <a:t>Supplies</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Uncut – satin dental floss</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Tuft floss  </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Floss threader</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Floss holder</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Orthodontic typodont</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Chair mount </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Hand sanitizer</a:t>
            </a:r>
          </a:p>
          <a:p>
            <a:pPr marL="571500" lvl="0" indent="-342900">
              <a:buClr>
                <a:srgbClr val="000000"/>
              </a:buClr>
              <a:buFont typeface="Arial" panose="020B0604020202020204" pitchFamily="34" charset="0"/>
              <a:buChar char="•"/>
            </a:pPr>
            <a:r>
              <a:rPr lang="en-US" sz="1800" dirty="0">
                <a:solidFill>
                  <a:schemeClr val="bg2">
                    <a:lumMod val="50000"/>
                    <a:lumOff val="50000"/>
                  </a:schemeClr>
                </a:solidFill>
              </a:rPr>
              <a:t>Gloves</a:t>
            </a:r>
          </a:p>
          <a:p>
            <a:endParaRPr lang="en-US" dirty="0"/>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One: Floss Threader </a:t>
            </a:r>
          </a:p>
        </p:txBody>
      </p:sp>
    </p:spTree>
    <p:extLst>
      <p:ext uri="{BB962C8B-B14F-4D97-AF65-F5344CB8AC3E}">
        <p14:creationId xmlns:p14="http://schemas.microsoft.com/office/powerpoint/2010/main" val="935371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b03fd8937f_0_0"/>
          <p:cNvSpPr txBox="1">
            <a:spLocks noGrp="1"/>
          </p:cNvSpPr>
          <p:nvPr>
            <p:ph type="body" idx="1"/>
          </p:nvPr>
        </p:nvSpPr>
        <p:spPr>
          <a:xfrm>
            <a:off x="-1" y="0"/>
            <a:ext cx="9469315" cy="5143500"/>
          </a:xfrm>
          <a:prstGeom prst="rect">
            <a:avLst/>
          </a:prstGeom>
          <a:noFill/>
          <a:ln>
            <a:noFill/>
          </a:ln>
        </p:spPr>
        <p:txBody>
          <a:bodyPr spcFirstLastPara="1" wrap="square" lIns="0" tIns="0" rIns="0" bIns="0" anchor="ctr" anchorCtr="0">
            <a:noAutofit/>
          </a:bodyPr>
          <a:lstStyle/>
          <a:p>
            <a:pPr marL="0" indent="0" algn="l"/>
            <a:endParaRPr lang="en-US" dirty="0"/>
          </a:p>
          <a:p>
            <a:pPr marL="0" indent="0" algn="l"/>
            <a:endParaRPr lang="en-US" dirty="0"/>
          </a:p>
          <a:p>
            <a:pPr marL="0" indent="0" algn="l"/>
            <a:endParaRPr lang="en-US" dirty="0"/>
          </a:p>
          <a:p>
            <a:pPr marL="0" indent="0" algn="l"/>
            <a:endParaRPr lang="en-US" dirty="0"/>
          </a:p>
          <a:p>
            <a:pPr marL="0" indent="0" algn="l"/>
            <a:endParaRPr lang="en-US" dirty="0"/>
          </a:p>
          <a:p>
            <a:pPr marL="0" indent="0" algn="l"/>
            <a:endParaRPr lang="en-US" dirty="0"/>
          </a:p>
          <a:p>
            <a:pPr marL="0" indent="0" algn="l"/>
            <a:r>
              <a:rPr lang="en-US" dirty="0"/>
              <a:t>Use a floss threader to floss interproximal surfaces #8 - #9 superior to the wire on the orthodontic typodont provided. </a:t>
            </a:r>
          </a:p>
          <a:p>
            <a:pPr marL="0" lvl="0" indent="0" algn="l" rtl="0">
              <a:lnSpc>
                <a:spcPct val="100000"/>
              </a:lnSpc>
              <a:spcBef>
                <a:spcPts val="0"/>
              </a:spcBef>
              <a:spcAft>
                <a:spcPts val="0"/>
              </a:spcAft>
              <a:buSzPts val="2300"/>
              <a:buNone/>
            </a:pPr>
            <a:endParaRPr dirty="0"/>
          </a:p>
          <a:p>
            <a:pPr marL="0" lvl="0" indent="0" algn="l" rtl="0">
              <a:lnSpc>
                <a:spcPct val="100000"/>
              </a:lnSpc>
              <a:spcBef>
                <a:spcPts val="0"/>
              </a:spcBef>
              <a:spcAft>
                <a:spcPts val="0"/>
              </a:spcAft>
              <a:buSzPts val="2300"/>
              <a:buNone/>
            </a:pPr>
            <a:endParaRPr dirty="0"/>
          </a:p>
          <a:p>
            <a:pPr marL="0" lvl="0" indent="0" algn="ctr" rtl="0">
              <a:lnSpc>
                <a:spcPct val="100000"/>
              </a:lnSpc>
              <a:spcBef>
                <a:spcPts val="0"/>
              </a:spcBef>
              <a:spcAft>
                <a:spcPts val="0"/>
              </a:spcAft>
              <a:buSzPts val="2300"/>
              <a:buNone/>
            </a:pPr>
            <a:endParaRPr dirty="0"/>
          </a:p>
          <a:p>
            <a:pPr marL="0" lvl="0" indent="0" algn="l" rtl="0">
              <a:lnSpc>
                <a:spcPct val="100000"/>
              </a:lnSpc>
              <a:spcBef>
                <a:spcPts val="0"/>
              </a:spcBef>
              <a:spcAft>
                <a:spcPts val="0"/>
              </a:spcAft>
              <a:buSzPts val="2300"/>
              <a:buNone/>
            </a:pPr>
            <a:r>
              <a:rPr lang="en" dirty="0">
                <a:solidFill>
                  <a:srgbClr val="000000"/>
                </a:solidFill>
              </a:rPr>
              <a:t> </a:t>
            </a:r>
            <a:endParaRPr dirty="0">
              <a:solidFill>
                <a:srgbClr val="000000"/>
              </a:solidFill>
            </a:endParaRPr>
          </a:p>
        </p:txBody>
      </p:sp>
      <p:sp>
        <p:nvSpPr>
          <p:cNvPr id="385" name="Google Shape;385;gb03fd8937f_0_0"/>
          <p:cNvSpPr txBox="1"/>
          <p:nvPr/>
        </p:nvSpPr>
        <p:spPr>
          <a:xfrm>
            <a:off x="1651896" y="423673"/>
            <a:ext cx="5828400" cy="738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dirty="0"/>
              <a:t>Station One: Floss Threader</a:t>
            </a:r>
          </a:p>
          <a:p>
            <a:pPr marL="0" marR="0" lvl="0" indent="0" algn="ctr" rtl="0">
              <a:lnSpc>
                <a:spcPct val="100000"/>
              </a:lnSpc>
              <a:spcBef>
                <a:spcPts val="0"/>
              </a:spcBef>
              <a:spcAft>
                <a:spcPts val="0"/>
              </a:spcAft>
              <a:buClr>
                <a:srgbClr val="000000"/>
              </a:buClr>
              <a:buSzPts val="2800"/>
              <a:buFont typeface="Arial"/>
              <a:buNone/>
            </a:pPr>
            <a:r>
              <a:rPr lang="en" sz="2400" b="1" i="0" u="none" strike="noStrike" cap="none" dirty="0">
                <a:solidFill>
                  <a:schemeClr val="bg2">
                    <a:lumMod val="65000"/>
                    <a:lumOff val="35000"/>
                  </a:schemeClr>
                </a:solidFill>
                <a:latin typeface="Arial"/>
                <a:ea typeface="Arial"/>
                <a:cs typeface="Arial"/>
                <a:sym typeface="Arial"/>
              </a:rPr>
              <a:t>Student Directi</a:t>
            </a:r>
            <a:r>
              <a:rPr lang="en-US" sz="2400" b="1" dirty="0" err="1">
                <a:solidFill>
                  <a:schemeClr val="bg2">
                    <a:lumMod val="65000"/>
                    <a:lumOff val="35000"/>
                  </a:schemeClr>
                </a:solidFill>
              </a:rPr>
              <a:t>ons</a:t>
            </a:r>
            <a:r>
              <a:rPr lang="en-US" sz="2400" b="1" dirty="0">
                <a:solidFill>
                  <a:schemeClr val="bg2">
                    <a:lumMod val="65000"/>
                    <a:lumOff val="35000"/>
                  </a:schemeClr>
                </a:solidFill>
              </a:rPr>
              <a:t> </a:t>
            </a:r>
            <a:endParaRPr sz="2400" b="1" i="0" u="none" strike="noStrike" cap="none" dirty="0">
              <a:solidFill>
                <a:schemeClr val="bg2">
                  <a:lumMod val="65000"/>
                  <a:lumOff val="35000"/>
                </a:schemeClr>
              </a:solidFil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133226" y="2908295"/>
            <a:ext cx="3454035" cy="2235205"/>
          </a:xfrm>
        </p:spPr>
        <p:txBody>
          <a:bodyPr/>
          <a:lstStyle/>
          <a:p>
            <a:r>
              <a:rPr lang="en-US" b="1" dirty="0"/>
              <a:t>Instructor Feedback: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One: Floss Threader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a:xfrm>
            <a:off x="267891" y="606026"/>
            <a:ext cx="8607900" cy="297600"/>
          </a:xfrm>
        </p:spPr>
        <p:txBody>
          <a:bodyPr/>
          <a:lstStyle/>
          <a:p>
            <a:pPr algn="ctr"/>
            <a:r>
              <a:rPr lang="en-US" sz="1600" b="1" dirty="0">
                <a:solidFill>
                  <a:schemeClr val="bg2">
                    <a:lumMod val="65000"/>
                    <a:lumOff val="35000"/>
                  </a:schemeClr>
                </a:solidFill>
              </a:rPr>
              <a:t>Instructor Directions &amp; Evaluation Tool </a:t>
            </a:r>
          </a:p>
        </p:txBody>
      </p:sp>
      <p:graphicFrame>
        <p:nvGraphicFramePr>
          <p:cNvPr id="8" name="Object 7">
            <a:extLst>
              <a:ext uri="{FF2B5EF4-FFF2-40B4-BE49-F238E27FC236}">
                <a16:creationId xmlns="" xmlns:a16="http://schemas.microsoft.com/office/drawing/2014/main" id="{7CA80866-3319-4270-94ED-7E19952F97C6}"/>
              </a:ext>
            </a:extLst>
          </p:cNvPr>
          <p:cNvGraphicFramePr>
            <a:graphicFrameLocks noChangeAspect="1"/>
          </p:cNvGraphicFramePr>
          <p:nvPr>
            <p:extLst>
              <p:ext uri="{D42A27DB-BD31-4B8C-83A1-F6EECF244321}">
                <p14:modId xmlns:p14="http://schemas.microsoft.com/office/powerpoint/2010/main" val="3417525478"/>
              </p:ext>
            </p:extLst>
          </p:nvPr>
        </p:nvGraphicFramePr>
        <p:xfrm>
          <a:off x="104775" y="1123950"/>
          <a:ext cx="5943600" cy="2162175"/>
        </p:xfrm>
        <a:graphic>
          <a:graphicData uri="http://schemas.openxmlformats.org/presentationml/2006/ole">
            <mc:AlternateContent xmlns:mc="http://schemas.openxmlformats.org/markup-compatibility/2006">
              <mc:Choice xmlns:v="urn:schemas-microsoft-com:vml" Requires="v">
                <p:oleObj spid="_x0000_s1079" name="Document" r:id="rId4" imgW="5952018" imgH="2169374" progId="Word.Document.12">
                  <p:embed/>
                </p:oleObj>
              </mc:Choice>
              <mc:Fallback>
                <p:oleObj name="Document" r:id="rId4" imgW="5952018" imgH="2169374" progId="Word.Document.12">
                  <p:embed/>
                  <p:pic>
                    <p:nvPicPr>
                      <p:cNvPr id="0" name=""/>
                      <p:cNvPicPr/>
                      <p:nvPr/>
                    </p:nvPicPr>
                    <p:blipFill>
                      <a:blip r:embed="rId5"/>
                      <a:stretch>
                        <a:fillRect/>
                      </a:stretch>
                    </p:blipFill>
                    <p:spPr>
                      <a:xfrm>
                        <a:off x="104775" y="1123950"/>
                        <a:ext cx="5943600" cy="2162175"/>
                      </a:xfrm>
                      <a:prstGeom prst="rect">
                        <a:avLst/>
                      </a:prstGeom>
                    </p:spPr>
                  </p:pic>
                </p:oleObj>
              </mc:Fallback>
            </mc:AlternateContent>
          </a:graphicData>
        </a:graphic>
      </p:graphicFrame>
      <p:graphicFrame>
        <p:nvGraphicFramePr>
          <p:cNvPr id="9" name="Object 8">
            <a:extLst>
              <a:ext uri="{FF2B5EF4-FFF2-40B4-BE49-F238E27FC236}">
                <a16:creationId xmlns="" xmlns:a16="http://schemas.microsoft.com/office/drawing/2014/main" id="{7CA23131-E469-4A98-A0E7-0190F5642A9E}"/>
              </a:ext>
            </a:extLst>
          </p:cNvPr>
          <p:cNvGraphicFramePr>
            <a:graphicFrameLocks noChangeAspect="1"/>
          </p:cNvGraphicFramePr>
          <p:nvPr>
            <p:extLst>
              <p:ext uri="{D42A27DB-BD31-4B8C-83A1-F6EECF244321}">
                <p14:modId xmlns:p14="http://schemas.microsoft.com/office/powerpoint/2010/main" val="3410723205"/>
              </p:ext>
            </p:extLst>
          </p:nvPr>
        </p:nvGraphicFramePr>
        <p:xfrm>
          <a:off x="6118225" y="998538"/>
          <a:ext cx="5938838" cy="4233862"/>
        </p:xfrm>
        <a:graphic>
          <a:graphicData uri="http://schemas.openxmlformats.org/presentationml/2006/ole">
            <mc:AlternateContent xmlns:mc="http://schemas.openxmlformats.org/markup-compatibility/2006">
              <mc:Choice xmlns:v="urn:schemas-microsoft-com:vml" Requires="v">
                <p:oleObj spid="_x0000_s1080" name="Document" r:id="rId7" imgW="5940848" imgH="4247962" progId="Word.Document.12">
                  <p:embed/>
                </p:oleObj>
              </mc:Choice>
              <mc:Fallback>
                <p:oleObj name="Document" r:id="rId7" imgW="5940848" imgH="4247962" progId="Word.Document.12">
                  <p:embed/>
                  <p:pic>
                    <p:nvPicPr>
                      <p:cNvPr id="0" name=""/>
                      <p:cNvPicPr/>
                      <p:nvPr/>
                    </p:nvPicPr>
                    <p:blipFill>
                      <a:blip r:embed="rId8"/>
                      <a:stretch>
                        <a:fillRect/>
                      </a:stretch>
                    </p:blipFill>
                    <p:spPr>
                      <a:xfrm>
                        <a:off x="6118225" y="998538"/>
                        <a:ext cx="5938838" cy="4233862"/>
                      </a:xfrm>
                      <a:prstGeom prst="rect">
                        <a:avLst/>
                      </a:prstGeom>
                    </p:spPr>
                  </p:pic>
                </p:oleObj>
              </mc:Fallback>
            </mc:AlternateContent>
          </a:graphicData>
        </a:graphic>
      </p:graphicFrame>
    </p:spTree>
    <p:extLst>
      <p:ext uri="{BB962C8B-B14F-4D97-AF65-F5344CB8AC3E}">
        <p14:creationId xmlns:p14="http://schemas.microsoft.com/office/powerpoint/2010/main" val="2518565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a:xfrm>
            <a:off x="270271" y="314324"/>
            <a:ext cx="4768453" cy="1971675"/>
          </a:xfrm>
        </p:spPr>
        <p:txBody>
          <a:bodyPr/>
          <a:lstStyle/>
          <a:p>
            <a:r>
              <a:rPr lang="en-US" sz="3200" b="1" u="sng" dirty="0"/>
              <a:t>Station Two</a:t>
            </a:r>
          </a:p>
          <a:p>
            <a:endParaRPr lang="en-US" sz="3200" dirty="0"/>
          </a:p>
          <a:p>
            <a:pPr marL="571500" indent="-342900">
              <a:buFont typeface="Arial" panose="020B0604020202020204" pitchFamily="34" charset="0"/>
              <a:buChar char="•"/>
            </a:pPr>
            <a:r>
              <a:rPr lang="en-US" sz="3200" dirty="0"/>
              <a:t>End-Tuft Brush </a:t>
            </a:r>
          </a:p>
        </p:txBody>
      </p:sp>
    </p:spTree>
    <p:extLst>
      <p:ext uri="{BB962C8B-B14F-4D97-AF65-F5344CB8AC3E}">
        <p14:creationId xmlns:p14="http://schemas.microsoft.com/office/powerpoint/2010/main" val="2456597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228600" indent="0"/>
            <a:r>
              <a:rPr lang="en-US" sz="2000" b="1" dirty="0"/>
              <a:t>Student Directions </a:t>
            </a:r>
          </a:p>
          <a:p>
            <a:pPr marL="571500" indent="-342900">
              <a:buFont typeface="Arial" panose="020B0604020202020204" pitchFamily="34" charset="0"/>
              <a:buChar char="•"/>
            </a:pPr>
            <a:r>
              <a:rPr lang="en-US" sz="2000" dirty="0">
                <a:solidFill>
                  <a:schemeClr val="bg2">
                    <a:lumMod val="65000"/>
                    <a:lumOff val="35000"/>
                  </a:schemeClr>
                </a:solidFill>
              </a:rPr>
              <a:t>Written directions located on station countertop </a:t>
            </a:r>
          </a:p>
          <a:p>
            <a:pPr marL="228600" indent="0"/>
            <a:r>
              <a:rPr lang="en-US" sz="2000" b="1" dirty="0"/>
              <a:t>Instructor Evaluation Tool</a:t>
            </a:r>
          </a:p>
          <a:p>
            <a:pPr marL="571500" indent="-342900">
              <a:buFont typeface="Arial" panose="020B0604020202020204" pitchFamily="34" charset="0"/>
              <a:buChar char="•"/>
            </a:pPr>
            <a:r>
              <a:rPr lang="en-US" sz="2000" dirty="0">
                <a:solidFill>
                  <a:schemeClr val="bg2">
                    <a:lumMod val="65000"/>
                    <a:lumOff val="35000"/>
                  </a:schemeClr>
                </a:solidFill>
              </a:rPr>
              <a:t>Checklist </a:t>
            </a:r>
          </a:p>
          <a:p>
            <a:pPr marL="228600" indent="0"/>
            <a:r>
              <a:rPr lang="en-US" sz="2000" b="1" dirty="0"/>
              <a:t>Possible Points</a:t>
            </a:r>
            <a:r>
              <a:rPr lang="en-US" sz="2000" dirty="0"/>
              <a:t>: </a:t>
            </a:r>
            <a:r>
              <a:rPr lang="en-US" sz="2000" dirty="0">
                <a:solidFill>
                  <a:schemeClr val="bg2">
                    <a:lumMod val="65000"/>
                    <a:lumOff val="35000"/>
                  </a:schemeClr>
                </a:solidFill>
              </a:rPr>
              <a:t>10 </a:t>
            </a:r>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p:txBody>
          <a:bodyPr/>
          <a:lstStyle/>
          <a:p>
            <a:pPr marL="228600" lvl="0" indent="0">
              <a:buClr>
                <a:srgbClr val="000000"/>
              </a:buClr>
            </a:pPr>
            <a:r>
              <a:rPr lang="en-US" sz="2000" b="1" dirty="0">
                <a:solidFill>
                  <a:srgbClr val="000000"/>
                </a:solidFill>
              </a:rPr>
              <a:t>Supplies</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Single-tuft brush </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Mouth mirror</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Typodont</a:t>
            </a:r>
          </a:p>
          <a:p>
            <a:pPr marL="1028700" lvl="1" indent="-342900">
              <a:buClr>
                <a:srgbClr val="000000"/>
              </a:buClr>
              <a:buFont typeface="Arial" panose="020B0604020202020204" pitchFamily="34" charset="0"/>
              <a:buChar char="•"/>
            </a:pPr>
            <a:r>
              <a:rPr lang="en-US" sz="2000" dirty="0">
                <a:solidFill>
                  <a:schemeClr val="bg2">
                    <a:lumMod val="65000"/>
                    <a:lumOff val="35000"/>
                  </a:schemeClr>
                </a:solidFill>
              </a:rPr>
              <a:t>Missing #18</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Chair mount </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Hand sanitizer</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Gloves</a:t>
            </a:r>
          </a:p>
          <a:p>
            <a:endParaRPr lang="en-US" dirty="0"/>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Two: End Tuft </a:t>
            </a:r>
          </a:p>
        </p:txBody>
      </p:sp>
    </p:spTree>
    <p:extLst>
      <p:ext uri="{BB962C8B-B14F-4D97-AF65-F5344CB8AC3E}">
        <p14:creationId xmlns:p14="http://schemas.microsoft.com/office/powerpoint/2010/main" val="3102337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b03fd8937f_0_0"/>
          <p:cNvSpPr txBox="1">
            <a:spLocks noGrp="1"/>
          </p:cNvSpPr>
          <p:nvPr>
            <p:ph type="body" idx="1"/>
          </p:nvPr>
        </p:nvSpPr>
        <p:spPr>
          <a:xfrm>
            <a:off x="-1" y="0"/>
            <a:ext cx="9469315" cy="5143500"/>
          </a:xfrm>
          <a:prstGeom prst="rect">
            <a:avLst/>
          </a:prstGeom>
          <a:noFill/>
          <a:ln>
            <a:noFill/>
          </a:ln>
        </p:spPr>
        <p:txBody>
          <a:bodyPr spcFirstLastPara="1" wrap="square" lIns="0" tIns="0" rIns="0" bIns="0" anchor="ctr" anchorCtr="0">
            <a:noAutofit/>
          </a:bodyPr>
          <a:lstStyle/>
          <a:p>
            <a:pPr marL="0" indent="0" algn="l"/>
            <a:endParaRPr lang="en-US" dirty="0"/>
          </a:p>
          <a:p>
            <a:pPr marL="0" indent="0" algn="l"/>
            <a:endParaRPr lang="en-US" dirty="0"/>
          </a:p>
          <a:p>
            <a:pPr marL="0" indent="0" algn="l"/>
            <a:endParaRPr lang="en-US" dirty="0"/>
          </a:p>
          <a:p>
            <a:pPr marL="0" indent="0" algn="l"/>
            <a:endParaRPr lang="en-US" dirty="0"/>
          </a:p>
          <a:p>
            <a:pPr marL="0" indent="0" algn="l"/>
            <a:endParaRPr lang="en-US" dirty="0"/>
          </a:p>
          <a:p>
            <a:pPr marL="0" indent="0" algn="l"/>
            <a:endParaRPr lang="en-US" dirty="0"/>
          </a:p>
          <a:p>
            <a:pPr marL="342900" indent="-342900" algn="l">
              <a:buFont typeface="Arial" panose="020B0604020202020204" pitchFamily="34" charset="0"/>
              <a:buChar char="•"/>
            </a:pPr>
            <a:r>
              <a:rPr lang="en-US" dirty="0"/>
              <a:t>Assess the typodont </a:t>
            </a:r>
          </a:p>
          <a:p>
            <a:pPr marL="342900" indent="-342900" algn="l">
              <a:buFont typeface="Arial" panose="020B0604020202020204" pitchFamily="34" charset="0"/>
              <a:buChar char="•"/>
            </a:pPr>
            <a:r>
              <a:rPr lang="en-US" dirty="0"/>
              <a:t>Identify an open interproximal area</a:t>
            </a:r>
          </a:p>
          <a:p>
            <a:pPr marL="342900" indent="-342900" algn="l">
              <a:buFont typeface="Arial" panose="020B0604020202020204" pitchFamily="34" charset="0"/>
              <a:buChar char="•"/>
            </a:pPr>
            <a:r>
              <a:rPr lang="en-US" dirty="0"/>
              <a:t>    Verbalize area to instructor </a:t>
            </a:r>
          </a:p>
          <a:p>
            <a:pPr marL="342900" indent="-342900" algn="l">
              <a:buFont typeface="Arial" panose="020B0604020202020204" pitchFamily="34" charset="0"/>
              <a:buChar char="•"/>
            </a:pPr>
            <a:r>
              <a:rPr lang="en-US" dirty="0"/>
              <a:t>Use the End-Tuft Brush to demonstrate sulcular brushing technique</a:t>
            </a:r>
          </a:p>
          <a:p>
            <a:pPr marL="0" lvl="0" indent="0" algn="l" rtl="0">
              <a:lnSpc>
                <a:spcPct val="100000"/>
              </a:lnSpc>
              <a:spcBef>
                <a:spcPts val="0"/>
              </a:spcBef>
              <a:spcAft>
                <a:spcPts val="0"/>
              </a:spcAft>
              <a:buSzPts val="2300"/>
              <a:buNone/>
            </a:pPr>
            <a:endParaRPr dirty="0"/>
          </a:p>
          <a:p>
            <a:pPr marL="0" lvl="0" indent="0" algn="l" rtl="0">
              <a:lnSpc>
                <a:spcPct val="100000"/>
              </a:lnSpc>
              <a:spcBef>
                <a:spcPts val="0"/>
              </a:spcBef>
              <a:spcAft>
                <a:spcPts val="0"/>
              </a:spcAft>
              <a:buSzPts val="2300"/>
              <a:buNone/>
            </a:pPr>
            <a:endParaRPr dirty="0"/>
          </a:p>
          <a:p>
            <a:pPr marL="0" lvl="0" indent="0" algn="ctr" rtl="0">
              <a:lnSpc>
                <a:spcPct val="100000"/>
              </a:lnSpc>
              <a:spcBef>
                <a:spcPts val="0"/>
              </a:spcBef>
              <a:spcAft>
                <a:spcPts val="0"/>
              </a:spcAft>
              <a:buSzPts val="2300"/>
              <a:buNone/>
            </a:pPr>
            <a:endParaRPr dirty="0"/>
          </a:p>
          <a:p>
            <a:pPr marL="0" lvl="0" indent="0" algn="l" rtl="0">
              <a:lnSpc>
                <a:spcPct val="100000"/>
              </a:lnSpc>
              <a:spcBef>
                <a:spcPts val="0"/>
              </a:spcBef>
              <a:spcAft>
                <a:spcPts val="0"/>
              </a:spcAft>
              <a:buSzPts val="2300"/>
              <a:buNone/>
            </a:pPr>
            <a:r>
              <a:rPr lang="en" dirty="0">
                <a:solidFill>
                  <a:srgbClr val="000000"/>
                </a:solidFill>
              </a:rPr>
              <a:t> </a:t>
            </a:r>
            <a:endParaRPr dirty="0">
              <a:solidFill>
                <a:srgbClr val="000000"/>
              </a:solidFill>
            </a:endParaRPr>
          </a:p>
        </p:txBody>
      </p:sp>
      <p:sp>
        <p:nvSpPr>
          <p:cNvPr id="385" name="Google Shape;385;gb03fd8937f_0_0"/>
          <p:cNvSpPr txBox="1"/>
          <p:nvPr/>
        </p:nvSpPr>
        <p:spPr>
          <a:xfrm>
            <a:off x="1651896" y="423673"/>
            <a:ext cx="5828400" cy="738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dirty="0"/>
              <a:t>Station Two: End Tuft Brush</a:t>
            </a:r>
          </a:p>
          <a:p>
            <a:pPr marL="0" marR="0" lvl="0" indent="0" algn="ctr" rtl="0">
              <a:lnSpc>
                <a:spcPct val="100000"/>
              </a:lnSpc>
              <a:spcBef>
                <a:spcPts val="0"/>
              </a:spcBef>
              <a:spcAft>
                <a:spcPts val="0"/>
              </a:spcAft>
              <a:buClr>
                <a:srgbClr val="000000"/>
              </a:buClr>
              <a:buSzPts val="2800"/>
              <a:buFont typeface="Arial"/>
              <a:buNone/>
            </a:pPr>
            <a:r>
              <a:rPr lang="en" sz="2400" b="1" i="0" u="none" strike="noStrike" cap="none" dirty="0">
                <a:solidFill>
                  <a:schemeClr val="bg2">
                    <a:lumMod val="65000"/>
                    <a:lumOff val="35000"/>
                  </a:schemeClr>
                </a:solidFill>
                <a:latin typeface="Arial"/>
                <a:ea typeface="Arial"/>
                <a:cs typeface="Arial"/>
                <a:sym typeface="Arial"/>
              </a:rPr>
              <a:t>Student Directi</a:t>
            </a:r>
            <a:r>
              <a:rPr lang="en-US" sz="2400" b="1" dirty="0" err="1">
                <a:solidFill>
                  <a:schemeClr val="bg2">
                    <a:lumMod val="65000"/>
                    <a:lumOff val="35000"/>
                  </a:schemeClr>
                </a:solidFill>
              </a:rPr>
              <a:t>ons</a:t>
            </a:r>
            <a:r>
              <a:rPr lang="en-US" sz="2400" b="1" dirty="0">
                <a:solidFill>
                  <a:schemeClr val="bg2">
                    <a:lumMod val="65000"/>
                    <a:lumOff val="35000"/>
                  </a:schemeClr>
                </a:solidFill>
              </a:rPr>
              <a:t> </a:t>
            </a:r>
            <a:endParaRPr sz="2400" b="1" i="0" u="none" strike="noStrike" cap="none" dirty="0">
              <a:solidFill>
                <a:schemeClr val="bg2">
                  <a:lumMod val="65000"/>
                  <a:lumOff val="35000"/>
                </a:schemeClr>
              </a:solidFill>
              <a:sym typeface="Arial"/>
            </a:endParaRPr>
          </a:p>
        </p:txBody>
      </p:sp>
    </p:spTree>
    <p:extLst>
      <p:ext uri="{BB962C8B-B14F-4D97-AF65-F5344CB8AC3E}">
        <p14:creationId xmlns:p14="http://schemas.microsoft.com/office/powerpoint/2010/main" val="55364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133226" y="2908295"/>
            <a:ext cx="3454035" cy="2235205"/>
          </a:xfrm>
        </p:spPr>
        <p:txBody>
          <a:bodyPr/>
          <a:lstStyle/>
          <a:p>
            <a:r>
              <a:rPr lang="en-US" b="1" dirty="0"/>
              <a:t>Instructor Feedback: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Two: End Tuft Brush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65000"/>
                    <a:lumOff val="35000"/>
                  </a:schemeClr>
                </a:solidFill>
              </a:rPr>
              <a:t>Instructor Directions &amp; Evaluation Tool </a:t>
            </a:r>
          </a:p>
        </p:txBody>
      </p:sp>
      <p:graphicFrame>
        <p:nvGraphicFramePr>
          <p:cNvPr id="8" name="Object 7">
            <a:extLst>
              <a:ext uri="{FF2B5EF4-FFF2-40B4-BE49-F238E27FC236}">
                <a16:creationId xmlns="" xmlns:a16="http://schemas.microsoft.com/office/drawing/2014/main" id="{7CA80866-3319-4270-94ED-7E19952F97C6}"/>
              </a:ext>
            </a:extLst>
          </p:cNvPr>
          <p:cNvGraphicFramePr>
            <a:graphicFrameLocks noChangeAspect="1"/>
          </p:cNvGraphicFramePr>
          <p:nvPr>
            <p:extLst>
              <p:ext uri="{D42A27DB-BD31-4B8C-83A1-F6EECF244321}">
                <p14:modId xmlns:p14="http://schemas.microsoft.com/office/powerpoint/2010/main" val="439629575"/>
              </p:ext>
            </p:extLst>
          </p:nvPr>
        </p:nvGraphicFramePr>
        <p:xfrm>
          <a:off x="100013" y="1138238"/>
          <a:ext cx="5951537" cy="2160587"/>
        </p:xfrm>
        <a:graphic>
          <a:graphicData uri="http://schemas.openxmlformats.org/presentationml/2006/ole">
            <mc:AlternateContent xmlns:mc="http://schemas.openxmlformats.org/markup-compatibility/2006">
              <mc:Choice xmlns:v="urn:schemas-microsoft-com:vml" Requires="v">
                <p:oleObj spid="_x0000_s2102" name="Document" r:id="rId4" imgW="5952018" imgH="2174063" progId="Word.Document.12">
                  <p:embed/>
                </p:oleObj>
              </mc:Choice>
              <mc:Fallback>
                <p:oleObj name="Document" r:id="rId4" imgW="5952018" imgH="2174063"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100013" y="1138238"/>
                        <a:ext cx="5951537" cy="2160587"/>
                      </a:xfrm>
                      <a:prstGeom prst="rect">
                        <a:avLst/>
                      </a:prstGeom>
                    </p:spPr>
                  </p:pic>
                </p:oleObj>
              </mc:Fallback>
            </mc:AlternateContent>
          </a:graphicData>
        </a:graphic>
      </p:graphicFrame>
      <p:graphicFrame>
        <p:nvGraphicFramePr>
          <p:cNvPr id="9" name="Object 8">
            <a:extLst>
              <a:ext uri="{FF2B5EF4-FFF2-40B4-BE49-F238E27FC236}">
                <a16:creationId xmlns="" xmlns:a16="http://schemas.microsoft.com/office/drawing/2014/main" id="{7CA23131-E469-4A98-A0E7-0190F5642A9E}"/>
              </a:ext>
            </a:extLst>
          </p:cNvPr>
          <p:cNvGraphicFramePr>
            <a:graphicFrameLocks noChangeAspect="1"/>
          </p:cNvGraphicFramePr>
          <p:nvPr>
            <p:extLst>
              <p:ext uri="{D42A27DB-BD31-4B8C-83A1-F6EECF244321}">
                <p14:modId xmlns:p14="http://schemas.microsoft.com/office/powerpoint/2010/main" val="2563419346"/>
              </p:ext>
            </p:extLst>
          </p:nvPr>
        </p:nvGraphicFramePr>
        <p:xfrm>
          <a:off x="6086475" y="1181100"/>
          <a:ext cx="6000750" cy="4133850"/>
        </p:xfrm>
        <a:graphic>
          <a:graphicData uri="http://schemas.openxmlformats.org/presentationml/2006/ole">
            <mc:AlternateContent xmlns:mc="http://schemas.openxmlformats.org/markup-compatibility/2006">
              <mc:Choice xmlns:v="urn:schemas-microsoft-com:vml" Requires="v">
                <p:oleObj spid="_x0000_s2103" name="Document" r:id="rId7" imgW="5952018" imgH="4107925" progId="Word.Document.12">
                  <p:embed/>
                </p:oleObj>
              </mc:Choice>
              <mc:Fallback>
                <p:oleObj name="Document" r:id="rId7" imgW="5952018" imgH="4107925" progId="Word.Document.12">
                  <p:embed/>
                  <p:pic>
                    <p:nvPicPr>
                      <p:cNvPr id="9" name="Object 8">
                        <a:extLst>
                          <a:ext uri="{FF2B5EF4-FFF2-40B4-BE49-F238E27FC236}">
                            <a16:creationId xmlns="" xmlns:a16="http://schemas.microsoft.com/office/drawing/2014/main" id="{7CA23131-E469-4A98-A0E7-0190F5642A9E}"/>
                          </a:ext>
                        </a:extLst>
                      </p:cNvPr>
                      <p:cNvPicPr/>
                      <p:nvPr/>
                    </p:nvPicPr>
                    <p:blipFill>
                      <a:blip r:embed="rId8"/>
                      <a:stretch>
                        <a:fillRect/>
                      </a:stretch>
                    </p:blipFill>
                    <p:spPr>
                      <a:xfrm>
                        <a:off x="6086475" y="1181100"/>
                        <a:ext cx="6000750" cy="4133850"/>
                      </a:xfrm>
                      <a:prstGeom prst="rect">
                        <a:avLst/>
                      </a:prstGeom>
                    </p:spPr>
                  </p:pic>
                </p:oleObj>
              </mc:Fallback>
            </mc:AlternateContent>
          </a:graphicData>
        </a:graphic>
      </p:graphicFrame>
    </p:spTree>
    <p:extLst>
      <p:ext uri="{BB962C8B-B14F-4D97-AF65-F5344CB8AC3E}">
        <p14:creationId xmlns:p14="http://schemas.microsoft.com/office/powerpoint/2010/main" val="3061689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p:txBody>
          <a:bodyPr/>
          <a:lstStyle/>
          <a:p>
            <a:r>
              <a:rPr lang="en-US" sz="3200" b="1" u="sng" dirty="0"/>
              <a:t>Station Three</a:t>
            </a:r>
          </a:p>
          <a:p>
            <a:endParaRPr lang="en-US" sz="3200" dirty="0"/>
          </a:p>
          <a:p>
            <a:pPr marL="571500" indent="-342900">
              <a:buFont typeface="Arial" panose="020B0604020202020204" pitchFamily="34" charset="0"/>
              <a:buChar char="•"/>
            </a:pPr>
            <a:r>
              <a:rPr lang="en-US" sz="3200" dirty="0"/>
              <a:t>Blood Pressure  </a:t>
            </a:r>
          </a:p>
        </p:txBody>
      </p:sp>
    </p:spTree>
    <p:extLst>
      <p:ext uri="{BB962C8B-B14F-4D97-AF65-F5344CB8AC3E}">
        <p14:creationId xmlns:p14="http://schemas.microsoft.com/office/powerpoint/2010/main" val="3713323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571500" indent="-342900">
              <a:buFont typeface="Arial" panose="020B0604020202020204" pitchFamily="34" charset="0"/>
              <a:buChar char="•"/>
            </a:pPr>
            <a:r>
              <a:rPr lang="en-US" sz="1800" b="1" dirty="0"/>
              <a:t>Student Directions </a:t>
            </a:r>
          </a:p>
          <a:p>
            <a:pPr marL="571500" indent="-342900">
              <a:buFont typeface="Arial" panose="020B0604020202020204" pitchFamily="34" charset="0"/>
              <a:buChar char="•"/>
            </a:pPr>
            <a:r>
              <a:rPr lang="en-US" sz="1800" dirty="0">
                <a:solidFill>
                  <a:schemeClr val="bg2">
                    <a:lumMod val="65000"/>
                    <a:lumOff val="35000"/>
                  </a:schemeClr>
                </a:solidFill>
              </a:rPr>
              <a:t>Written directions located on station countertop </a:t>
            </a:r>
          </a:p>
          <a:p>
            <a:pPr marL="571500" indent="-342900">
              <a:buFont typeface="Arial" panose="020B0604020202020204" pitchFamily="34" charset="0"/>
              <a:buChar char="•"/>
            </a:pPr>
            <a:r>
              <a:rPr lang="en-US" sz="1800" b="1" dirty="0"/>
              <a:t>Instructor Evaluation Tool</a:t>
            </a:r>
          </a:p>
          <a:p>
            <a:pPr marL="571500" indent="-342900">
              <a:buFont typeface="Arial" panose="020B0604020202020204" pitchFamily="34" charset="0"/>
              <a:buChar char="•"/>
            </a:pPr>
            <a:r>
              <a:rPr lang="en-US" sz="1800" dirty="0">
                <a:solidFill>
                  <a:schemeClr val="bg2">
                    <a:lumMod val="65000"/>
                    <a:lumOff val="35000"/>
                  </a:schemeClr>
                </a:solidFill>
              </a:rPr>
              <a:t>Checklist </a:t>
            </a:r>
          </a:p>
          <a:p>
            <a:pPr marL="571500" indent="-342900">
              <a:buFont typeface="Arial" panose="020B0604020202020204" pitchFamily="34" charset="0"/>
              <a:buChar char="•"/>
            </a:pPr>
            <a:r>
              <a:rPr lang="en-US" sz="1800" b="1" dirty="0"/>
              <a:t>Points Possible</a:t>
            </a:r>
            <a:r>
              <a:rPr lang="en-US" sz="1800" dirty="0"/>
              <a:t>: </a:t>
            </a:r>
            <a:r>
              <a:rPr lang="en-US" sz="1800" dirty="0">
                <a:solidFill>
                  <a:schemeClr val="bg2">
                    <a:lumMod val="65000"/>
                    <a:lumOff val="35000"/>
                  </a:schemeClr>
                </a:solidFill>
              </a:rPr>
              <a:t>10 </a:t>
            </a:r>
          </a:p>
          <a:p>
            <a:pPr marL="571500" indent="-342900">
              <a:buFont typeface="Arial" panose="020B0604020202020204" pitchFamily="34" charset="0"/>
              <a:buChar char="•"/>
            </a:pPr>
            <a:endParaRPr lang="en-US" sz="2000" b="1" dirty="0"/>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4242027" y="1264021"/>
            <a:ext cx="4842151" cy="3002700"/>
          </a:xfrm>
        </p:spPr>
        <p:txBody>
          <a:bodyPr/>
          <a:lstStyle/>
          <a:p>
            <a:pPr marL="228600" lvl="0" indent="0">
              <a:buClr>
                <a:srgbClr val="000000"/>
              </a:buClr>
            </a:pPr>
            <a:r>
              <a:rPr lang="en-US" sz="1800" b="1" dirty="0">
                <a:solidFill>
                  <a:srgbClr val="000000"/>
                </a:solidFill>
              </a:rPr>
              <a:t>Supplies</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Standardized Patient (SP)</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Blood Pressure Cuffs</a:t>
            </a:r>
          </a:p>
          <a:p>
            <a:pPr marL="1028700" lvl="1" indent="-342900">
              <a:buClr>
                <a:srgbClr val="000000"/>
              </a:buClr>
              <a:buFont typeface="Arial" panose="020B0604020202020204" pitchFamily="34" charset="0"/>
              <a:buChar char="•"/>
            </a:pPr>
            <a:r>
              <a:rPr lang="en-US" sz="1800" dirty="0">
                <a:solidFill>
                  <a:schemeClr val="bg2">
                    <a:lumMod val="65000"/>
                    <a:lumOff val="35000"/>
                  </a:schemeClr>
                </a:solidFill>
              </a:rPr>
              <a:t>Extra Large – Regular - Pediatric</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Stethoscope</a:t>
            </a:r>
          </a:p>
          <a:p>
            <a:pPr marL="571500" lvl="0" indent="-342900">
              <a:buClr>
                <a:srgbClr val="000000"/>
              </a:buClr>
              <a:buFont typeface="Arial" panose="020B0604020202020204" pitchFamily="34" charset="0"/>
              <a:buChar char="•"/>
            </a:pPr>
            <a:r>
              <a:rPr lang="en-US" sz="1800" dirty="0" err="1">
                <a:solidFill>
                  <a:schemeClr val="bg2">
                    <a:lumMod val="65000"/>
                    <a:lumOff val="35000"/>
                  </a:schemeClr>
                </a:solidFill>
              </a:rPr>
              <a:t>Cavi</a:t>
            </a:r>
            <a:r>
              <a:rPr lang="en-US" sz="1800" dirty="0">
                <a:solidFill>
                  <a:schemeClr val="bg2">
                    <a:lumMod val="65000"/>
                    <a:lumOff val="35000"/>
                  </a:schemeClr>
                </a:solidFill>
              </a:rPr>
              <a:t>-Wipes</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Hand sanitizer</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Gloves</a:t>
            </a:r>
          </a:p>
          <a:p>
            <a:pPr marL="571500" lvl="0" indent="-342900">
              <a:buClr>
                <a:srgbClr val="000000"/>
              </a:buClr>
              <a:buFont typeface="Arial" panose="020B0604020202020204" pitchFamily="34" charset="0"/>
              <a:buChar char="•"/>
            </a:pPr>
            <a:r>
              <a:rPr lang="en-US" sz="1800" dirty="0">
                <a:solidFill>
                  <a:schemeClr val="bg2">
                    <a:lumMod val="65000"/>
                    <a:lumOff val="35000"/>
                  </a:schemeClr>
                </a:solidFill>
              </a:rPr>
              <a:t>Level-3 mask (student &amp; SP)</a:t>
            </a:r>
          </a:p>
          <a:p>
            <a:endParaRPr lang="en-US" dirty="0"/>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Three: Manual Blood Pressure  </a:t>
            </a:r>
          </a:p>
        </p:txBody>
      </p:sp>
    </p:spTree>
    <p:extLst>
      <p:ext uri="{BB962C8B-B14F-4D97-AF65-F5344CB8AC3E}">
        <p14:creationId xmlns:p14="http://schemas.microsoft.com/office/powerpoint/2010/main" val="203525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400E22B-2BE7-44CA-BB03-35630BE0E319}"/>
              </a:ext>
            </a:extLst>
          </p:cNvPr>
          <p:cNvSpPr>
            <a:spLocks noGrp="1"/>
          </p:cNvSpPr>
          <p:nvPr>
            <p:ph type="body" idx="1"/>
          </p:nvPr>
        </p:nvSpPr>
        <p:spPr/>
        <p:txBody>
          <a:bodyPr/>
          <a:lstStyle/>
          <a:p>
            <a:r>
              <a:rPr lang="en-US" b="1" dirty="0"/>
              <a:t>Station Three: Blood Pressure </a:t>
            </a:r>
          </a:p>
          <a:p>
            <a:r>
              <a:rPr lang="en-US" dirty="0"/>
              <a:t>Student Directions</a:t>
            </a:r>
          </a:p>
        </p:txBody>
      </p:sp>
      <p:sp>
        <p:nvSpPr>
          <p:cNvPr id="3" name="Text Placeholder 2">
            <a:extLst>
              <a:ext uri="{FF2B5EF4-FFF2-40B4-BE49-F238E27FC236}">
                <a16:creationId xmlns="" xmlns:a16="http://schemas.microsoft.com/office/drawing/2014/main" id="{8A553EC8-853C-4E2D-95BF-592654A094F1}"/>
              </a:ext>
            </a:extLst>
          </p:cNvPr>
          <p:cNvSpPr>
            <a:spLocks noGrp="1"/>
          </p:cNvSpPr>
          <p:nvPr>
            <p:ph type="body" idx="2"/>
          </p:nvPr>
        </p:nvSpPr>
        <p:spPr>
          <a:xfrm>
            <a:off x="1590675" y="2228850"/>
            <a:ext cx="7299750" cy="2656360"/>
          </a:xfrm>
          <a:solidFill>
            <a:schemeClr val="tx2">
              <a:lumMod val="65000"/>
            </a:schemeClr>
          </a:solidFill>
        </p:spPr>
        <p:txBody>
          <a:bodyPr/>
          <a:lstStyle/>
          <a:p>
            <a:pPr marL="571500" indent="-342900" algn="l">
              <a:buFont typeface="Arial" panose="020B0604020202020204" pitchFamily="34" charset="0"/>
              <a:buChar char="•"/>
            </a:pPr>
            <a:r>
              <a:rPr lang="en-US" dirty="0">
                <a:solidFill>
                  <a:schemeClr val="tx1"/>
                </a:solidFill>
              </a:rPr>
              <a:t>Please </a:t>
            </a:r>
            <a:r>
              <a:rPr lang="en-US" u="sng" dirty="0">
                <a:solidFill>
                  <a:schemeClr val="tx1"/>
                </a:solidFill>
              </a:rPr>
              <a:t>select </a:t>
            </a:r>
            <a:r>
              <a:rPr lang="en-US" dirty="0">
                <a:solidFill>
                  <a:schemeClr val="tx1"/>
                </a:solidFill>
              </a:rPr>
              <a:t>the appropriate blood pressure cuff. </a:t>
            </a:r>
          </a:p>
          <a:p>
            <a:pPr marL="571500" indent="-342900" algn="l">
              <a:buFont typeface="Arial" panose="020B0604020202020204" pitchFamily="34" charset="0"/>
              <a:buChar char="•"/>
            </a:pPr>
            <a:endParaRPr lang="en-US" dirty="0">
              <a:solidFill>
                <a:schemeClr val="tx1"/>
              </a:solidFill>
            </a:endParaRPr>
          </a:p>
          <a:p>
            <a:pPr marL="571500" indent="-342900" algn="l">
              <a:buFont typeface="Arial" panose="020B0604020202020204" pitchFamily="34" charset="0"/>
              <a:buChar char="•"/>
            </a:pPr>
            <a:r>
              <a:rPr lang="en-US" u="sng" dirty="0">
                <a:solidFill>
                  <a:schemeClr val="tx1"/>
                </a:solidFill>
              </a:rPr>
              <a:t>Acquire </a:t>
            </a:r>
            <a:r>
              <a:rPr lang="en-US" dirty="0">
                <a:solidFill>
                  <a:schemeClr val="tx1"/>
                </a:solidFill>
              </a:rPr>
              <a:t> a manual blood pressure reading.</a:t>
            </a:r>
          </a:p>
          <a:p>
            <a:endParaRPr lang="en-US" dirty="0"/>
          </a:p>
        </p:txBody>
      </p:sp>
    </p:spTree>
    <p:extLst>
      <p:ext uri="{BB962C8B-B14F-4D97-AF65-F5344CB8AC3E}">
        <p14:creationId xmlns:p14="http://schemas.microsoft.com/office/powerpoint/2010/main" val="138645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133226" y="2908295"/>
            <a:ext cx="3454035" cy="2235205"/>
          </a:xfrm>
        </p:spPr>
        <p:txBody>
          <a:bodyPr/>
          <a:lstStyle/>
          <a:p>
            <a:r>
              <a:rPr lang="en-US" b="1" dirty="0"/>
              <a:t>Instructor Feedback: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Three: Blood Pressure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65000"/>
                    <a:lumOff val="35000"/>
                  </a:schemeClr>
                </a:solidFill>
              </a:rPr>
              <a:t>Instructor Directions &amp; Evaluation Tool </a:t>
            </a:r>
          </a:p>
        </p:txBody>
      </p:sp>
      <p:graphicFrame>
        <p:nvGraphicFramePr>
          <p:cNvPr id="8" name="Object 7">
            <a:extLst>
              <a:ext uri="{FF2B5EF4-FFF2-40B4-BE49-F238E27FC236}">
                <a16:creationId xmlns="" xmlns:a16="http://schemas.microsoft.com/office/drawing/2014/main" id="{7CA80866-3319-4270-94ED-7E19952F97C6}"/>
              </a:ext>
            </a:extLst>
          </p:cNvPr>
          <p:cNvGraphicFramePr>
            <a:graphicFrameLocks noChangeAspect="1"/>
          </p:cNvGraphicFramePr>
          <p:nvPr>
            <p:extLst>
              <p:ext uri="{D42A27DB-BD31-4B8C-83A1-F6EECF244321}">
                <p14:modId xmlns:p14="http://schemas.microsoft.com/office/powerpoint/2010/main" val="2804439077"/>
              </p:ext>
            </p:extLst>
          </p:nvPr>
        </p:nvGraphicFramePr>
        <p:xfrm>
          <a:off x="80963" y="1004888"/>
          <a:ext cx="5951537" cy="2160587"/>
        </p:xfrm>
        <a:graphic>
          <a:graphicData uri="http://schemas.openxmlformats.org/presentationml/2006/ole">
            <mc:AlternateContent xmlns:mc="http://schemas.openxmlformats.org/markup-compatibility/2006">
              <mc:Choice xmlns:v="urn:schemas-microsoft-com:vml" Requires="v">
                <p:oleObj spid="_x0000_s3103" name="Document" r:id="rId4" imgW="5952018" imgH="2177309" progId="Word.Document.12">
                  <p:embed/>
                </p:oleObj>
              </mc:Choice>
              <mc:Fallback>
                <p:oleObj name="Document" r:id="rId4" imgW="5952018" imgH="2177309"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80963" y="1004888"/>
                        <a:ext cx="5951537" cy="2160587"/>
                      </a:xfrm>
                      <a:prstGeom prst="rect">
                        <a:avLst/>
                      </a:prstGeom>
                    </p:spPr>
                  </p:pic>
                </p:oleObj>
              </mc:Fallback>
            </mc:AlternateContent>
          </a:graphicData>
        </a:graphic>
      </p:graphicFrame>
      <p:pic>
        <p:nvPicPr>
          <p:cNvPr id="14" name="Picture 13">
            <a:extLst>
              <a:ext uri="{FF2B5EF4-FFF2-40B4-BE49-F238E27FC236}">
                <a16:creationId xmlns="" xmlns:a16="http://schemas.microsoft.com/office/drawing/2014/main" id="{89280B53-1D59-4C05-A521-29FEF26C5CD1}"/>
              </a:ext>
            </a:extLst>
          </p:cNvPr>
          <p:cNvPicPr>
            <a:picLocks noChangeAspect="1"/>
          </p:cNvPicPr>
          <p:nvPr/>
        </p:nvPicPr>
        <p:blipFill>
          <a:blip r:embed="rId6"/>
          <a:stretch>
            <a:fillRect/>
          </a:stretch>
        </p:blipFill>
        <p:spPr>
          <a:xfrm>
            <a:off x="4807542" y="2238376"/>
            <a:ext cx="3951302" cy="2790824"/>
          </a:xfrm>
          <a:prstGeom prst="rect">
            <a:avLst/>
          </a:prstGeom>
        </p:spPr>
      </p:pic>
    </p:spTree>
    <p:extLst>
      <p:ext uri="{BB962C8B-B14F-4D97-AF65-F5344CB8AC3E}">
        <p14:creationId xmlns:p14="http://schemas.microsoft.com/office/powerpoint/2010/main" val="1758250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p:txBody>
          <a:bodyPr/>
          <a:lstStyle/>
          <a:p>
            <a:r>
              <a:rPr lang="en-US" sz="3200" b="1" u="sng" dirty="0"/>
              <a:t>Station Four</a:t>
            </a:r>
          </a:p>
          <a:p>
            <a:endParaRPr lang="en-US" sz="3200" dirty="0"/>
          </a:p>
          <a:p>
            <a:pPr marL="571500" indent="-342900">
              <a:buFont typeface="Arial" panose="020B0604020202020204" pitchFamily="34" charset="0"/>
              <a:buChar char="•"/>
            </a:pPr>
            <a:r>
              <a:rPr lang="en-US" sz="3200" dirty="0"/>
              <a:t>Intra-Oral Exam </a:t>
            </a:r>
          </a:p>
        </p:txBody>
      </p:sp>
    </p:spTree>
    <p:extLst>
      <p:ext uri="{BB962C8B-B14F-4D97-AF65-F5344CB8AC3E}">
        <p14:creationId xmlns:p14="http://schemas.microsoft.com/office/powerpoint/2010/main" val="3712491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571500" indent="-342900">
              <a:buFont typeface="Arial" panose="020B0604020202020204" pitchFamily="34" charset="0"/>
              <a:buChar char="•"/>
            </a:pPr>
            <a:r>
              <a:rPr lang="en-US" sz="2000" b="1" dirty="0"/>
              <a:t>Student Directions </a:t>
            </a:r>
          </a:p>
          <a:p>
            <a:pPr marL="571500" indent="-342900">
              <a:buFont typeface="Arial" panose="020B0604020202020204" pitchFamily="34" charset="0"/>
              <a:buChar char="•"/>
            </a:pPr>
            <a:r>
              <a:rPr lang="en-US" sz="2000" dirty="0">
                <a:solidFill>
                  <a:schemeClr val="bg2">
                    <a:lumMod val="50000"/>
                    <a:lumOff val="50000"/>
                  </a:schemeClr>
                </a:solidFill>
              </a:rPr>
              <a:t>Written directions located on station countertop</a:t>
            </a:r>
          </a:p>
          <a:p>
            <a:pPr marL="571500" indent="-342900">
              <a:buFont typeface="Arial" panose="020B0604020202020204" pitchFamily="34" charset="0"/>
              <a:buChar char="•"/>
            </a:pPr>
            <a:r>
              <a:rPr lang="en-US" sz="2000" b="1" dirty="0"/>
              <a:t>Faculty Evaluation Tool</a:t>
            </a:r>
          </a:p>
          <a:p>
            <a:pPr marL="571500" indent="-342900">
              <a:buFont typeface="Arial" panose="020B0604020202020204" pitchFamily="34" charset="0"/>
              <a:buChar char="•"/>
            </a:pPr>
            <a:r>
              <a:rPr lang="en-US" sz="2000" dirty="0">
                <a:solidFill>
                  <a:schemeClr val="bg2">
                    <a:lumMod val="50000"/>
                    <a:lumOff val="50000"/>
                  </a:schemeClr>
                </a:solidFill>
              </a:rPr>
              <a:t>Answer-Key </a:t>
            </a:r>
          </a:p>
          <a:p>
            <a:pPr marL="571500" indent="-342900">
              <a:buFont typeface="Arial" panose="020B0604020202020204" pitchFamily="34" charset="0"/>
              <a:buChar char="•"/>
            </a:pPr>
            <a:r>
              <a:rPr lang="en-US" sz="2000" b="1" dirty="0"/>
              <a:t>Points Possible</a:t>
            </a:r>
            <a:r>
              <a:rPr lang="en-US" sz="2000" dirty="0"/>
              <a:t>: </a:t>
            </a:r>
            <a:r>
              <a:rPr lang="en-US" sz="2000" dirty="0">
                <a:solidFill>
                  <a:schemeClr val="bg2">
                    <a:lumMod val="50000"/>
                    <a:lumOff val="50000"/>
                  </a:schemeClr>
                </a:solidFill>
              </a:rPr>
              <a:t>6</a:t>
            </a:r>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p:txBody>
          <a:bodyPr/>
          <a:lstStyle/>
          <a:p>
            <a:pPr marL="228600" lvl="0" indent="0">
              <a:buClr>
                <a:srgbClr val="000000"/>
              </a:buClr>
            </a:pPr>
            <a:r>
              <a:rPr lang="en-US" sz="2000" b="1" dirty="0">
                <a:solidFill>
                  <a:schemeClr val="bg2"/>
                </a:solidFill>
              </a:rPr>
              <a:t>Supplies</a:t>
            </a:r>
          </a:p>
          <a:p>
            <a:pPr marL="571500" lvl="0" indent="-342900">
              <a:buClr>
                <a:srgbClr val="000000"/>
              </a:buClr>
              <a:buFont typeface="Arial" panose="020B0604020202020204" pitchFamily="34" charset="0"/>
              <a:buChar char="•"/>
            </a:pPr>
            <a:r>
              <a:rPr lang="en-US" sz="2000" dirty="0">
                <a:solidFill>
                  <a:schemeClr val="bg2">
                    <a:lumMod val="65000"/>
                    <a:lumOff val="35000"/>
                  </a:schemeClr>
                </a:solidFill>
              </a:rPr>
              <a:t>Intraoral Image</a:t>
            </a:r>
          </a:p>
          <a:p>
            <a:pPr marL="571500" indent="-342900">
              <a:buClr>
                <a:srgbClr val="000000"/>
              </a:buClr>
              <a:buFont typeface="Arial" panose="020B0604020202020204" pitchFamily="34" charset="0"/>
              <a:buChar char="•"/>
            </a:pPr>
            <a:r>
              <a:rPr lang="en-US" sz="2000" dirty="0">
                <a:solidFill>
                  <a:schemeClr val="bg2">
                    <a:lumMod val="65000"/>
                    <a:lumOff val="35000"/>
                  </a:schemeClr>
                </a:solidFill>
              </a:rPr>
              <a:t>Student Form</a:t>
            </a:r>
          </a:p>
          <a:p>
            <a:pPr marL="571500" indent="-342900">
              <a:buClr>
                <a:srgbClr val="000000"/>
              </a:buClr>
              <a:buFont typeface="Arial" panose="020B0604020202020204" pitchFamily="34" charset="0"/>
              <a:buChar char="•"/>
            </a:pPr>
            <a:r>
              <a:rPr lang="en-US" sz="2000" dirty="0">
                <a:solidFill>
                  <a:schemeClr val="bg2">
                    <a:lumMod val="65000"/>
                    <a:lumOff val="35000"/>
                  </a:schemeClr>
                </a:solidFill>
              </a:rPr>
              <a:t>Writing utensil</a:t>
            </a:r>
            <a:endParaRPr lang="en-US" dirty="0">
              <a:solidFill>
                <a:schemeClr val="bg2">
                  <a:lumMod val="65000"/>
                  <a:lumOff val="35000"/>
                </a:schemeClr>
              </a:solidFill>
            </a:endParaRP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Four: Intraoral Exam </a:t>
            </a:r>
          </a:p>
        </p:txBody>
      </p:sp>
    </p:spTree>
    <p:extLst>
      <p:ext uri="{BB962C8B-B14F-4D97-AF65-F5344CB8AC3E}">
        <p14:creationId xmlns:p14="http://schemas.microsoft.com/office/powerpoint/2010/main" val="1538662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Four – Intraoral Exam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50000"/>
                    <a:lumOff val="50000"/>
                  </a:schemeClr>
                </a:solidFill>
              </a:rPr>
              <a:t>Student Directions &amp; Exam Tools </a:t>
            </a:r>
          </a:p>
        </p:txBody>
      </p:sp>
      <p:graphicFrame>
        <p:nvGraphicFramePr>
          <p:cNvPr id="17" name="Object 16">
            <a:extLst>
              <a:ext uri="{FF2B5EF4-FFF2-40B4-BE49-F238E27FC236}">
                <a16:creationId xmlns="" xmlns:a16="http://schemas.microsoft.com/office/drawing/2014/main" id="{8DABE0F6-F7F9-49E8-A6CC-836F2666B21E}"/>
              </a:ext>
            </a:extLst>
          </p:cNvPr>
          <p:cNvGraphicFramePr>
            <a:graphicFrameLocks noChangeAspect="1"/>
          </p:cNvGraphicFramePr>
          <p:nvPr>
            <p:extLst>
              <p:ext uri="{D42A27DB-BD31-4B8C-83A1-F6EECF244321}">
                <p14:modId xmlns:p14="http://schemas.microsoft.com/office/powerpoint/2010/main" val="100410177"/>
              </p:ext>
            </p:extLst>
          </p:nvPr>
        </p:nvGraphicFramePr>
        <p:xfrm>
          <a:off x="104775" y="1171575"/>
          <a:ext cx="5943600" cy="2181225"/>
        </p:xfrm>
        <a:graphic>
          <a:graphicData uri="http://schemas.openxmlformats.org/presentationml/2006/ole">
            <mc:AlternateContent xmlns:mc="http://schemas.openxmlformats.org/markup-compatibility/2006">
              <mc:Choice xmlns:v="urn:schemas-microsoft-com:vml" Requires="v">
                <p:oleObj spid="_x0000_s4125" name="Document" r:id="rId4" imgW="5952018" imgH="2189932" progId="Word.Document.12">
                  <p:embed/>
                </p:oleObj>
              </mc:Choice>
              <mc:Fallback>
                <p:oleObj name="Document" r:id="rId4" imgW="5952018" imgH="2189932"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104775" y="1171575"/>
                        <a:ext cx="5943600" cy="2181225"/>
                      </a:xfrm>
                      <a:prstGeom prst="rect">
                        <a:avLst/>
                      </a:prstGeom>
                    </p:spPr>
                  </p:pic>
                </p:oleObj>
              </mc:Fallback>
            </mc:AlternateContent>
          </a:graphicData>
        </a:graphic>
      </p:graphicFrame>
      <p:pic>
        <p:nvPicPr>
          <p:cNvPr id="23" name="Picture 22" descr="A picture containing text, blue, plastic&#10;&#10;Description automatically generated">
            <a:extLst>
              <a:ext uri="{FF2B5EF4-FFF2-40B4-BE49-F238E27FC236}">
                <a16:creationId xmlns="" xmlns:a16="http://schemas.microsoft.com/office/drawing/2014/main" id="{42F3E00D-8C91-43FE-89AA-B23F8D6AF16D}"/>
              </a:ext>
            </a:extLst>
          </p:cNvPr>
          <p:cNvPicPr>
            <a:picLocks noChangeAspect="1"/>
          </p:cNvPicPr>
          <p:nvPr/>
        </p:nvPicPr>
        <p:blipFill>
          <a:blip r:embed="rId6">
            <a:extLst>
              <a:ext uri="{837473B0-CC2E-450A-ABE3-18F120FF3D39}">
                <a1611:picAttrSrcUrl xmlns="" xmlns:a1611="http://schemas.microsoft.com/office/drawing/2016/11/main" r:id="rId7"/>
              </a:ext>
            </a:extLst>
          </a:blip>
          <a:stretch>
            <a:fillRect/>
          </a:stretch>
        </p:blipFill>
        <p:spPr>
          <a:xfrm>
            <a:off x="1304925" y="2257425"/>
            <a:ext cx="2743200" cy="2568388"/>
          </a:xfrm>
          <a:prstGeom prst="rect">
            <a:avLst/>
          </a:prstGeom>
        </p:spPr>
      </p:pic>
      <p:pic>
        <p:nvPicPr>
          <p:cNvPr id="28" name="Picture 27">
            <a:extLst>
              <a:ext uri="{FF2B5EF4-FFF2-40B4-BE49-F238E27FC236}">
                <a16:creationId xmlns="" xmlns:a16="http://schemas.microsoft.com/office/drawing/2014/main" id="{F00A1315-0E56-4F23-ABA5-F6E104F77A9F}"/>
              </a:ext>
            </a:extLst>
          </p:cNvPr>
          <p:cNvPicPr>
            <a:picLocks noChangeAspect="1"/>
          </p:cNvPicPr>
          <p:nvPr/>
        </p:nvPicPr>
        <p:blipFill>
          <a:blip r:embed="rId8"/>
          <a:stretch>
            <a:fillRect/>
          </a:stretch>
        </p:blipFill>
        <p:spPr>
          <a:xfrm>
            <a:off x="4035341" y="2301695"/>
            <a:ext cx="4039149" cy="2546530"/>
          </a:xfrm>
          <a:prstGeom prst="rect">
            <a:avLst/>
          </a:prstGeom>
        </p:spPr>
      </p:pic>
    </p:spTree>
    <p:extLst>
      <p:ext uri="{BB962C8B-B14F-4D97-AF65-F5344CB8AC3E}">
        <p14:creationId xmlns:p14="http://schemas.microsoft.com/office/powerpoint/2010/main" val="391108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133226" y="2908295"/>
            <a:ext cx="3454035" cy="2235205"/>
          </a:xfrm>
        </p:spPr>
        <p:txBody>
          <a:bodyPr/>
          <a:lstStyle/>
          <a:p>
            <a:r>
              <a:rPr lang="en-US" b="1" dirty="0"/>
              <a:t>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Four – Intraoral Exam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50000"/>
                    <a:lumOff val="50000"/>
                  </a:schemeClr>
                </a:solidFill>
              </a:rPr>
              <a:t>Instructor Directions &amp; Answer Key </a:t>
            </a:r>
          </a:p>
        </p:txBody>
      </p:sp>
      <p:graphicFrame>
        <p:nvGraphicFramePr>
          <p:cNvPr id="9" name="Object 8">
            <a:extLst>
              <a:ext uri="{FF2B5EF4-FFF2-40B4-BE49-F238E27FC236}">
                <a16:creationId xmlns="" xmlns:a16="http://schemas.microsoft.com/office/drawing/2014/main" id="{B0AC4C34-969F-480D-89B7-3B8C9A4CD1C1}"/>
              </a:ext>
            </a:extLst>
          </p:cNvPr>
          <p:cNvGraphicFramePr>
            <a:graphicFrameLocks noChangeAspect="1"/>
          </p:cNvGraphicFramePr>
          <p:nvPr>
            <p:extLst>
              <p:ext uri="{D42A27DB-BD31-4B8C-83A1-F6EECF244321}">
                <p14:modId xmlns:p14="http://schemas.microsoft.com/office/powerpoint/2010/main" val="618675018"/>
              </p:ext>
            </p:extLst>
          </p:nvPr>
        </p:nvGraphicFramePr>
        <p:xfrm>
          <a:off x="161925" y="1100687"/>
          <a:ext cx="5876925" cy="2147338"/>
        </p:xfrm>
        <a:graphic>
          <a:graphicData uri="http://schemas.openxmlformats.org/presentationml/2006/ole">
            <mc:AlternateContent xmlns:mc="http://schemas.openxmlformats.org/markup-compatibility/2006">
              <mc:Choice xmlns:v="urn:schemas-microsoft-com:vml" Requires="v">
                <p:oleObj spid="_x0000_s6169" name="Document" r:id="rId4" imgW="5952018" imgH="2181997" progId="Word.Document.12">
                  <p:embed/>
                </p:oleObj>
              </mc:Choice>
              <mc:Fallback>
                <p:oleObj name="Document" r:id="rId4" imgW="5952018" imgH="2181997"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161925" y="1100687"/>
                        <a:ext cx="5876925" cy="2147338"/>
                      </a:xfrm>
                      <a:prstGeom prst="rect">
                        <a:avLst/>
                      </a:prstGeom>
                    </p:spPr>
                  </p:pic>
                </p:oleObj>
              </mc:Fallback>
            </mc:AlternateContent>
          </a:graphicData>
        </a:graphic>
      </p:graphicFrame>
      <p:pic>
        <p:nvPicPr>
          <p:cNvPr id="11" name="Picture 10">
            <a:extLst>
              <a:ext uri="{FF2B5EF4-FFF2-40B4-BE49-F238E27FC236}">
                <a16:creationId xmlns="" xmlns:a16="http://schemas.microsoft.com/office/drawing/2014/main" id="{54D9175C-1E3C-4BEB-8D67-B0264E937EC7}"/>
              </a:ext>
            </a:extLst>
          </p:cNvPr>
          <p:cNvPicPr>
            <a:picLocks noChangeAspect="1"/>
          </p:cNvPicPr>
          <p:nvPr/>
        </p:nvPicPr>
        <p:blipFill>
          <a:blip r:embed="rId6"/>
          <a:stretch>
            <a:fillRect/>
          </a:stretch>
        </p:blipFill>
        <p:spPr>
          <a:xfrm>
            <a:off x="2520866" y="2208042"/>
            <a:ext cx="4308560" cy="2716383"/>
          </a:xfrm>
          <a:prstGeom prst="rect">
            <a:avLst/>
          </a:prstGeom>
        </p:spPr>
      </p:pic>
    </p:spTree>
    <p:extLst>
      <p:ext uri="{BB962C8B-B14F-4D97-AF65-F5344CB8AC3E}">
        <p14:creationId xmlns:p14="http://schemas.microsoft.com/office/powerpoint/2010/main" val="1325158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p:txBody>
          <a:bodyPr/>
          <a:lstStyle/>
          <a:p>
            <a:r>
              <a:rPr lang="en-US" sz="3200" b="1" u="sng" dirty="0"/>
              <a:t>Station Five</a:t>
            </a:r>
          </a:p>
          <a:p>
            <a:endParaRPr lang="en-US" sz="3200" dirty="0"/>
          </a:p>
          <a:p>
            <a:pPr marL="571500" indent="-342900">
              <a:buFont typeface="Arial" panose="020B0604020202020204" pitchFamily="34" charset="0"/>
              <a:buChar char="•"/>
            </a:pPr>
            <a:r>
              <a:rPr lang="en-US" sz="3200" dirty="0"/>
              <a:t>Implant Mobility </a:t>
            </a:r>
          </a:p>
        </p:txBody>
      </p:sp>
    </p:spTree>
    <p:extLst>
      <p:ext uri="{BB962C8B-B14F-4D97-AF65-F5344CB8AC3E}">
        <p14:creationId xmlns:p14="http://schemas.microsoft.com/office/powerpoint/2010/main" val="3243002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571500" indent="-342900">
              <a:buFont typeface="Arial" panose="020B0604020202020204" pitchFamily="34" charset="0"/>
              <a:buChar char="•"/>
            </a:pPr>
            <a:r>
              <a:rPr lang="en-US" sz="2000" b="1" dirty="0"/>
              <a:t>Student Directions </a:t>
            </a:r>
          </a:p>
          <a:p>
            <a:pPr marL="571500" indent="-342900">
              <a:buFont typeface="Arial" panose="020B0604020202020204" pitchFamily="34" charset="0"/>
              <a:buChar char="•"/>
            </a:pPr>
            <a:r>
              <a:rPr lang="en-US" sz="2000" dirty="0">
                <a:solidFill>
                  <a:schemeClr val="bg2">
                    <a:lumMod val="50000"/>
                    <a:lumOff val="50000"/>
                  </a:schemeClr>
                </a:solidFill>
              </a:rPr>
              <a:t>Written directions located on station countertop</a:t>
            </a:r>
            <a:endParaRPr lang="en-US" sz="2000" dirty="0"/>
          </a:p>
          <a:p>
            <a:pPr marL="571500" indent="-342900">
              <a:buFont typeface="Arial" panose="020B0604020202020204" pitchFamily="34" charset="0"/>
              <a:buChar char="•"/>
            </a:pPr>
            <a:r>
              <a:rPr lang="en-US" sz="2000" b="1" dirty="0"/>
              <a:t>Faculty Evaluation Tool</a:t>
            </a:r>
          </a:p>
          <a:p>
            <a:pPr marL="571500" indent="-342900">
              <a:buFont typeface="Arial" panose="020B0604020202020204" pitchFamily="34" charset="0"/>
              <a:buChar char="•"/>
            </a:pPr>
            <a:r>
              <a:rPr lang="en-US" sz="2000" dirty="0">
                <a:solidFill>
                  <a:schemeClr val="bg2">
                    <a:lumMod val="50000"/>
                    <a:lumOff val="50000"/>
                  </a:schemeClr>
                </a:solidFill>
              </a:rPr>
              <a:t>Checklist (8 points)</a:t>
            </a:r>
          </a:p>
          <a:p>
            <a:pPr marL="571500" indent="-342900">
              <a:buFont typeface="Arial" panose="020B0604020202020204" pitchFamily="34" charset="0"/>
              <a:buChar char="•"/>
            </a:pPr>
            <a:r>
              <a:rPr lang="en-US" sz="2000" dirty="0">
                <a:solidFill>
                  <a:schemeClr val="bg2">
                    <a:lumMod val="50000"/>
                    <a:lumOff val="50000"/>
                  </a:schemeClr>
                </a:solidFill>
              </a:rPr>
              <a:t>Answer Key (2 points) </a:t>
            </a:r>
          </a:p>
          <a:p>
            <a:pPr marL="571500" indent="-342900">
              <a:buFont typeface="Arial" panose="020B0604020202020204" pitchFamily="34" charset="0"/>
              <a:buChar char="•"/>
            </a:pPr>
            <a:r>
              <a:rPr lang="en-US" sz="2000" b="1" dirty="0"/>
              <a:t>Points Possible</a:t>
            </a:r>
            <a:r>
              <a:rPr lang="en-US" sz="2000" dirty="0"/>
              <a:t>: </a:t>
            </a:r>
            <a:r>
              <a:rPr lang="en-US" sz="2000" dirty="0">
                <a:solidFill>
                  <a:schemeClr val="bg2">
                    <a:lumMod val="50000"/>
                    <a:lumOff val="50000"/>
                  </a:schemeClr>
                </a:solidFill>
              </a:rPr>
              <a:t>10 </a:t>
            </a:r>
            <a:endParaRPr lang="en-US" sz="2000" b="1" dirty="0">
              <a:solidFill>
                <a:schemeClr val="bg2">
                  <a:lumMod val="50000"/>
                  <a:lumOff val="50000"/>
                </a:schemeClr>
              </a:solidFill>
            </a:endParaRPr>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p:txBody>
          <a:bodyPr/>
          <a:lstStyle/>
          <a:p>
            <a:pPr marL="228600" lvl="0" indent="0">
              <a:buClr>
                <a:srgbClr val="000000"/>
              </a:buClr>
            </a:pPr>
            <a:r>
              <a:rPr lang="en-US" sz="2000" b="1" dirty="0">
                <a:solidFill>
                  <a:srgbClr val="000000"/>
                </a:solidFill>
              </a:rPr>
              <a:t>Supplies</a:t>
            </a:r>
          </a:p>
          <a:p>
            <a:pPr marL="571500" lvl="0" indent="-342900">
              <a:buClr>
                <a:srgbClr val="000000"/>
              </a:buClr>
              <a:buFont typeface="Arial" panose="020B0604020202020204" pitchFamily="34" charset="0"/>
              <a:buChar char="•"/>
            </a:pPr>
            <a:r>
              <a:rPr lang="en-US" sz="2000" dirty="0">
                <a:solidFill>
                  <a:schemeClr val="bg2">
                    <a:lumMod val="50000"/>
                    <a:lumOff val="50000"/>
                  </a:schemeClr>
                </a:solidFill>
              </a:rPr>
              <a:t>Typodont w/ implant</a:t>
            </a:r>
          </a:p>
          <a:p>
            <a:pPr marL="571500" lvl="0" indent="-342900">
              <a:buClr>
                <a:srgbClr val="000000"/>
              </a:buClr>
              <a:buFont typeface="Arial" panose="020B0604020202020204" pitchFamily="34" charset="0"/>
              <a:buChar char="•"/>
            </a:pPr>
            <a:r>
              <a:rPr lang="en-US" sz="2000" dirty="0">
                <a:solidFill>
                  <a:schemeClr val="bg2">
                    <a:lumMod val="50000"/>
                    <a:lumOff val="50000"/>
                  </a:schemeClr>
                </a:solidFill>
              </a:rPr>
              <a:t>Chair mount</a:t>
            </a:r>
          </a:p>
          <a:p>
            <a:pPr marL="571500" indent="-342900">
              <a:buClr>
                <a:srgbClr val="000000"/>
              </a:buClr>
              <a:buFont typeface="Arial" panose="020B0604020202020204" pitchFamily="34" charset="0"/>
              <a:buChar char="•"/>
            </a:pPr>
            <a:r>
              <a:rPr lang="en-US" sz="2000" dirty="0">
                <a:solidFill>
                  <a:schemeClr val="bg2">
                    <a:lumMod val="50000"/>
                    <a:lumOff val="50000"/>
                  </a:schemeClr>
                </a:solidFill>
              </a:rPr>
              <a:t>Mouth mirror</a:t>
            </a:r>
          </a:p>
          <a:p>
            <a:pPr marL="571500" indent="-342900">
              <a:buClr>
                <a:srgbClr val="000000"/>
              </a:buClr>
              <a:buFont typeface="Arial" panose="020B0604020202020204" pitchFamily="34" charset="0"/>
              <a:buChar char="•"/>
            </a:pPr>
            <a:r>
              <a:rPr lang="en-US" sz="2000" dirty="0">
                <a:solidFill>
                  <a:schemeClr val="bg2">
                    <a:lumMod val="50000"/>
                    <a:lumOff val="50000"/>
                  </a:schemeClr>
                </a:solidFill>
              </a:rPr>
              <a:t>Single-ended </a:t>
            </a:r>
            <a:r>
              <a:rPr lang="en-US" sz="2000" dirty="0" err="1">
                <a:solidFill>
                  <a:schemeClr val="bg2">
                    <a:lumMod val="50000"/>
                    <a:lumOff val="50000"/>
                  </a:schemeClr>
                </a:solidFill>
              </a:rPr>
              <a:t>perio</a:t>
            </a:r>
            <a:r>
              <a:rPr lang="en-US" sz="2000" dirty="0">
                <a:solidFill>
                  <a:schemeClr val="bg2">
                    <a:lumMod val="50000"/>
                    <a:lumOff val="50000"/>
                  </a:schemeClr>
                </a:solidFill>
              </a:rPr>
              <a:t>-probe</a:t>
            </a:r>
          </a:p>
          <a:p>
            <a:pPr marL="571500" indent="-342900">
              <a:buClr>
                <a:srgbClr val="000000"/>
              </a:buClr>
              <a:buFont typeface="Arial" panose="020B0604020202020204" pitchFamily="34" charset="0"/>
              <a:buChar char="•"/>
            </a:pPr>
            <a:r>
              <a:rPr lang="en-US" sz="2000" dirty="0">
                <a:solidFill>
                  <a:schemeClr val="bg2">
                    <a:lumMod val="50000"/>
                    <a:lumOff val="50000"/>
                  </a:schemeClr>
                </a:solidFill>
              </a:rPr>
              <a:t>Student form</a:t>
            </a:r>
          </a:p>
          <a:p>
            <a:pPr marL="571500" indent="-342900">
              <a:buClr>
                <a:srgbClr val="000000"/>
              </a:buClr>
              <a:buFont typeface="Arial" panose="020B0604020202020204" pitchFamily="34" charset="0"/>
              <a:buChar char="•"/>
            </a:pPr>
            <a:r>
              <a:rPr lang="en-US" sz="2000" dirty="0">
                <a:solidFill>
                  <a:schemeClr val="bg2">
                    <a:lumMod val="50000"/>
                    <a:lumOff val="50000"/>
                  </a:schemeClr>
                </a:solidFill>
              </a:rPr>
              <a:t>Writing utensil</a:t>
            </a:r>
          </a:p>
          <a:p>
            <a:pPr marL="571500" indent="-342900">
              <a:buClr>
                <a:srgbClr val="000000"/>
              </a:buClr>
              <a:buFont typeface="Arial" panose="020B0604020202020204" pitchFamily="34" charset="0"/>
              <a:buChar char="•"/>
            </a:pPr>
            <a:endParaRPr lang="en-US" sz="2000" dirty="0">
              <a:solidFill>
                <a:srgbClr val="000000"/>
              </a:solidFill>
            </a:endParaRPr>
          </a:p>
          <a:p>
            <a:pPr marL="228600" indent="0">
              <a:buClr>
                <a:srgbClr val="000000"/>
              </a:buClr>
            </a:pPr>
            <a:endParaRPr lang="en-US" dirty="0"/>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Five – Implant Mobility </a:t>
            </a:r>
          </a:p>
        </p:txBody>
      </p:sp>
    </p:spTree>
    <p:extLst>
      <p:ext uri="{BB962C8B-B14F-4D97-AF65-F5344CB8AC3E}">
        <p14:creationId xmlns:p14="http://schemas.microsoft.com/office/powerpoint/2010/main" val="2536633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400E22B-2BE7-44CA-BB03-35630BE0E319}"/>
              </a:ext>
            </a:extLst>
          </p:cNvPr>
          <p:cNvSpPr>
            <a:spLocks noGrp="1"/>
          </p:cNvSpPr>
          <p:nvPr>
            <p:ph type="body" idx="1"/>
          </p:nvPr>
        </p:nvSpPr>
        <p:spPr/>
        <p:txBody>
          <a:bodyPr/>
          <a:lstStyle/>
          <a:p>
            <a:r>
              <a:rPr lang="en-US" b="1" dirty="0"/>
              <a:t>Station Five: Implant Mobility  </a:t>
            </a:r>
          </a:p>
          <a:p>
            <a:r>
              <a:rPr lang="en-US" dirty="0"/>
              <a:t>Student Directions &amp; Student Form</a:t>
            </a:r>
          </a:p>
        </p:txBody>
      </p:sp>
      <p:sp>
        <p:nvSpPr>
          <p:cNvPr id="3" name="Text Placeholder 2">
            <a:extLst>
              <a:ext uri="{FF2B5EF4-FFF2-40B4-BE49-F238E27FC236}">
                <a16:creationId xmlns="" xmlns:a16="http://schemas.microsoft.com/office/drawing/2014/main" id="{8A553EC8-853C-4E2D-95BF-592654A094F1}"/>
              </a:ext>
            </a:extLst>
          </p:cNvPr>
          <p:cNvSpPr>
            <a:spLocks noGrp="1"/>
          </p:cNvSpPr>
          <p:nvPr>
            <p:ph type="body" idx="2"/>
          </p:nvPr>
        </p:nvSpPr>
        <p:spPr>
          <a:xfrm>
            <a:off x="390525" y="1209675"/>
            <a:ext cx="7299750" cy="2656360"/>
          </a:xfrm>
          <a:solidFill>
            <a:schemeClr val="tx2">
              <a:lumMod val="65000"/>
            </a:schemeClr>
          </a:solidFill>
        </p:spPr>
        <p:txBody>
          <a:bodyPr/>
          <a:lstStyle/>
          <a:p>
            <a:pPr marL="571500" indent="-342900" algn="l">
              <a:buFont typeface="Arial" panose="020B0604020202020204" pitchFamily="34" charset="0"/>
              <a:buChar char="•"/>
            </a:pPr>
            <a:r>
              <a:rPr lang="en-US" dirty="0">
                <a:solidFill>
                  <a:schemeClr val="tx1"/>
                </a:solidFill>
              </a:rPr>
              <a:t>Assess the dental implant for mobility.</a:t>
            </a:r>
          </a:p>
          <a:p>
            <a:pPr marL="571500" indent="-342900" algn="l">
              <a:buFont typeface="Arial" panose="020B0604020202020204" pitchFamily="34" charset="0"/>
              <a:buChar char="•"/>
            </a:pPr>
            <a:endParaRPr lang="en-US" dirty="0">
              <a:solidFill>
                <a:schemeClr val="tx1"/>
              </a:solidFill>
            </a:endParaRPr>
          </a:p>
          <a:p>
            <a:pPr marL="571500" indent="-342900" algn="l">
              <a:buFont typeface="Arial" panose="020B0604020202020204" pitchFamily="34" charset="0"/>
              <a:buChar char="•"/>
            </a:pPr>
            <a:r>
              <a:rPr lang="en-US" dirty="0">
                <a:solidFill>
                  <a:schemeClr val="tx1"/>
                </a:solidFill>
              </a:rPr>
              <a:t>Complete student form.</a:t>
            </a:r>
          </a:p>
          <a:p>
            <a:pPr marL="571500" indent="-342900" algn="l">
              <a:buFont typeface="Arial" panose="020B0604020202020204" pitchFamily="34" charset="0"/>
              <a:buChar char="•"/>
            </a:pPr>
            <a:endParaRPr lang="en-US" dirty="0">
              <a:solidFill>
                <a:schemeClr val="tx1"/>
              </a:solidFill>
            </a:endParaRPr>
          </a:p>
          <a:p>
            <a:pPr marL="571500" indent="-342900" algn="l">
              <a:buFont typeface="Arial" panose="020B0604020202020204" pitchFamily="34" charset="0"/>
              <a:buChar char="•"/>
            </a:pPr>
            <a:endParaRPr lang="en-US" dirty="0">
              <a:solidFill>
                <a:schemeClr val="tx1"/>
              </a:solidFill>
            </a:endParaRPr>
          </a:p>
          <a:p>
            <a:endParaRPr lang="en-US" dirty="0"/>
          </a:p>
        </p:txBody>
      </p:sp>
      <p:graphicFrame>
        <p:nvGraphicFramePr>
          <p:cNvPr id="4" name="Table 3">
            <a:extLst>
              <a:ext uri="{FF2B5EF4-FFF2-40B4-BE49-F238E27FC236}">
                <a16:creationId xmlns="" xmlns:a16="http://schemas.microsoft.com/office/drawing/2014/main" id="{77EC4A57-F140-4488-9D1F-747F58F33636}"/>
              </a:ext>
            </a:extLst>
          </p:cNvPr>
          <p:cNvGraphicFramePr>
            <a:graphicFrameLocks noGrp="1"/>
          </p:cNvGraphicFramePr>
          <p:nvPr>
            <p:extLst>
              <p:ext uri="{D42A27DB-BD31-4B8C-83A1-F6EECF244321}">
                <p14:modId xmlns:p14="http://schemas.microsoft.com/office/powerpoint/2010/main" val="4058976500"/>
              </p:ext>
            </p:extLst>
          </p:nvPr>
        </p:nvGraphicFramePr>
        <p:xfrm>
          <a:off x="1753394" y="2479198"/>
          <a:ext cx="5937250" cy="2560320"/>
        </p:xfrm>
        <a:graphic>
          <a:graphicData uri="http://schemas.openxmlformats.org/drawingml/2006/table">
            <a:tbl>
              <a:tblPr firstRow="1" firstCol="1" bandRow="1">
                <a:tableStyleId>{5C22544A-7EE6-4342-B048-85BDC9FD1C3A}</a:tableStyleId>
              </a:tblPr>
              <a:tblGrid>
                <a:gridCol w="5937250">
                  <a:extLst>
                    <a:ext uri="{9D8B030D-6E8A-4147-A177-3AD203B41FA5}">
                      <a16:colId xmlns="" xmlns:a16="http://schemas.microsoft.com/office/drawing/2014/main" val="3136391607"/>
                    </a:ext>
                  </a:extLst>
                </a:gridCol>
              </a:tblGrid>
              <a:tr h="0">
                <a:tc>
                  <a:txBody>
                    <a:bodyPr/>
                    <a:lstStyle/>
                    <a:p>
                      <a:pPr marL="0" marR="0">
                        <a:lnSpc>
                          <a:spcPct val="200000"/>
                        </a:lnSpc>
                        <a:spcBef>
                          <a:spcPts val="0"/>
                        </a:spcBef>
                        <a:spcAft>
                          <a:spcPts val="0"/>
                        </a:spcAft>
                      </a:pPr>
                      <a:r>
                        <a:rPr lang="en-US" sz="1200" dirty="0">
                          <a:effectLst/>
                        </a:rPr>
                        <a:t>Name:</a:t>
                      </a:r>
                    </a:p>
                    <a:p>
                      <a:pPr marL="0" marR="0">
                        <a:lnSpc>
                          <a:spcPct val="200000"/>
                        </a:lnSpc>
                        <a:spcBef>
                          <a:spcPts val="0"/>
                        </a:spcBef>
                        <a:spcAft>
                          <a:spcPts val="0"/>
                        </a:spcAft>
                      </a:pPr>
                      <a:r>
                        <a:rPr lang="en-US" sz="1200" dirty="0">
                          <a:effectLst/>
                        </a:rPr>
                        <a:t>Station Five: Implant Mobility</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073885642"/>
                  </a:ext>
                </a:extLst>
              </a:tr>
              <a:tr h="0">
                <a:tc>
                  <a:txBody>
                    <a:bodyPr/>
                    <a:lstStyle/>
                    <a:p>
                      <a:pPr marL="0" marR="0">
                        <a:lnSpc>
                          <a:spcPct val="200000"/>
                        </a:lnSpc>
                        <a:spcBef>
                          <a:spcPts val="0"/>
                        </a:spcBef>
                        <a:spcAft>
                          <a:spcPts val="0"/>
                        </a:spcAft>
                      </a:pPr>
                      <a:r>
                        <a:rPr lang="en-US" sz="1200">
                          <a:effectLst/>
                        </a:rPr>
                        <a:t>Why is it important to assess dental implants for mobility? (1 point)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586190085"/>
                  </a:ext>
                </a:extLst>
              </a:tr>
              <a:tr h="0">
                <a:tc>
                  <a:txBody>
                    <a:bodyPr/>
                    <a:lstStyle/>
                    <a:p>
                      <a:pPr marL="0" marR="0">
                        <a:lnSpc>
                          <a:spcPct val="200000"/>
                        </a:lnSpc>
                        <a:spcBef>
                          <a:spcPts val="0"/>
                        </a:spcBef>
                        <a:spcAft>
                          <a:spcPts val="0"/>
                        </a:spcAft>
                      </a:pPr>
                      <a:r>
                        <a:rPr lang="en-US" sz="1200">
                          <a:effectLst/>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27239093"/>
                  </a:ext>
                </a:extLst>
              </a:tr>
              <a:tr h="0">
                <a:tc>
                  <a:txBody>
                    <a:bodyPr/>
                    <a:lstStyle/>
                    <a:p>
                      <a:pPr marL="0" marR="0">
                        <a:lnSpc>
                          <a:spcPct val="200000"/>
                        </a:lnSpc>
                        <a:spcBef>
                          <a:spcPts val="0"/>
                        </a:spcBef>
                        <a:spcAft>
                          <a:spcPts val="0"/>
                        </a:spcAft>
                      </a:pPr>
                      <a:r>
                        <a:rPr lang="en-US" sz="1200">
                          <a:effectLst/>
                        </a:rPr>
                        <a:t>If mobility is observed, why is it important to capture a radiograph? (1 point)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96942143"/>
                  </a:ext>
                </a:extLst>
              </a:tr>
              <a:tr h="0">
                <a:tc>
                  <a:txBody>
                    <a:bodyPr/>
                    <a:lstStyle/>
                    <a:p>
                      <a:pPr marL="0" marR="0">
                        <a:lnSpc>
                          <a:spcPct val="200000"/>
                        </a:lnSpc>
                        <a:spcBef>
                          <a:spcPts val="0"/>
                        </a:spcBef>
                        <a:spcAft>
                          <a:spcPts val="0"/>
                        </a:spcAft>
                      </a:pPr>
                      <a:r>
                        <a:rPr lang="en-US" sz="1200">
                          <a:effectLst/>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03233946"/>
                  </a:ext>
                </a:extLst>
              </a:tr>
              <a:tr h="0">
                <a:tc>
                  <a:txBody>
                    <a:bodyPr/>
                    <a:lstStyle/>
                    <a:p>
                      <a:pPr marL="0" marR="0" algn="r">
                        <a:lnSpc>
                          <a:spcPct val="200000"/>
                        </a:lnSpc>
                        <a:spcBef>
                          <a:spcPts val="0"/>
                        </a:spcBef>
                        <a:spcAft>
                          <a:spcPts val="0"/>
                        </a:spcAft>
                      </a:pPr>
                      <a:r>
                        <a:rPr lang="en-US" sz="1200" dirty="0">
                          <a:effectLst/>
                        </a:rPr>
                        <a:t>Points:___/2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51350780"/>
                  </a:ext>
                </a:extLst>
              </a:tr>
            </a:tbl>
          </a:graphicData>
        </a:graphic>
      </p:graphicFrame>
    </p:spTree>
    <p:extLst>
      <p:ext uri="{BB962C8B-B14F-4D97-AF65-F5344CB8AC3E}">
        <p14:creationId xmlns:p14="http://schemas.microsoft.com/office/powerpoint/2010/main" val="717688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0" y="3232145"/>
            <a:ext cx="3454035" cy="2235205"/>
          </a:xfrm>
        </p:spPr>
        <p:txBody>
          <a:bodyPr/>
          <a:lstStyle/>
          <a:p>
            <a:r>
              <a:rPr lang="en-US" b="1" dirty="0"/>
              <a:t>Instructor Feedback: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Five: Implant Mobility </a:t>
            </a:r>
            <a:br>
              <a:rPr lang="en-US" sz="2400" dirty="0"/>
            </a:br>
            <a:r>
              <a:rPr lang="en-US" sz="2400" dirty="0"/>
              <a:t>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50000"/>
                    <a:lumOff val="50000"/>
                  </a:schemeClr>
                </a:solidFill>
              </a:rPr>
              <a:t>Instructor Directions - Evaluation Tool  – Answer Key </a:t>
            </a:r>
          </a:p>
        </p:txBody>
      </p:sp>
      <p:graphicFrame>
        <p:nvGraphicFramePr>
          <p:cNvPr id="8" name="Object 7">
            <a:extLst>
              <a:ext uri="{FF2B5EF4-FFF2-40B4-BE49-F238E27FC236}">
                <a16:creationId xmlns="" xmlns:a16="http://schemas.microsoft.com/office/drawing/2014/main" id="{7CA80866-3319-4270-94ED-7E19952F97C6}"/>
              </a:ext>
            </a:extLst>
          </p:cNvPr>
          <p:cNvGraphicFramePr>
            <a:graphicFrameLocks noChangeAspect="1"/>
          </p:cNvGraphicFramePr>
          <p:nvPr>
            <p:extLst>
              <p:ext uri="{D42A27DB-BD31-4B8C-83A1-F6EECF244321}">
                <p14:modId xmlns:p14="http://schemas.microsoft.com/office/powerpoint/2010/main" val="3730494653"/>
              </p:ext>
            </p:extLst>
          </p:nvPr>
        </p:nvGraphicFramePr>
        <p:xfrm>
          <a:off x="123825" y="1038225"/>
          <a:ext cx="5943600" cy="2533650"/>
        </p:xfrm>
        <a:graphic>
          <a:graphicData uri="http://schemas.openxmlformats.org/presentationml/2006/ole">
            <mc:AlternateContent xmlns:mc="http://schemas.openxmlformats.org/markup-compatibility/2006">
              <mc:Choice xmlns:v="urn:schemas-microsoft-com:vml" Requires="v">
                <p:oleObj spid="_x0000_s8238" name="Document" r:id="rId4" imgW="5952018" imgH="2541576" progId="Word.Document.12">
                  <p:embed/>
                </p:oleObj>
              </mc:Choice>
              <mc:Fallback>
                <p:oleObj name="Document" r:id="rId4" imgW="5952018" imgH="2541576"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123825" y="1038225"/>
                        <a:ext cx="5943600" cy="2533650"/>
                      </a:xfrm>
                      <a:prstGeom prst="rect">
                        <a:avLst/>
                      </a:prstGeom>
                    </p:spPr>
                  </p:pic>
                </p:oleObj>
              </mc:Fallback>
            </mc:AlternateContent>
          </a:graphicData>
        </a:graphic>
      </p:graphicFrame>
      <p:graphicFrame>
        <p:nvGraphicFramePr>
          <p:cNvPr id="9" name="Object 8">
            <a:extLst>
              <a:ext uri="{FF2B5EF4-FFF2-40B4-BE49-F238E27FC236}">
                <a16:creationId xmlns="" xmlns:a16="http://schemas.microsoft.com/office/drawing/2014/main" id="{7CA23131-E469-4A98-A0E7-0190F5642A9E}"/>
              </a:ext>
            </a:extLst>
          </p:cNvPr>
          <p:cNvGraphicFramePr>
            <a:graphicFrameLocks noChangeAspect="1"/>
          </p:cNvGraphicFramePr>
          <p:nvPr>
            <p:extLst>
              <p:ext uri="{D42A27DB-BD31-4B8C-83A1-F6EECF244321}">
                <p14:modId xmlns:p14="http://schemas.microsoft.com/office/powerpoint/2010/main" val="1388479218"/>
              </p:ext>
            </p:extLst>
          </p:nvPr>
        </p:nvGraphicFramePr>
        <p:xfrm>
          <a:off x="6057900" y="1800225"/>
          <a:ext cx="5943600" cy="4095750"/>
        </p:xfrm>
        <a:graphic>
          <a:graphicData uri="http://schemas.openxmlformats.org/presentationml/2006/ole">
            <mc:AlternateContent xmlns:mc="http://schemas.openxmlformats.org/markup-compatibility/2006">
              <mc:Choice xmlns:v="urn:schemas-microsoft-com:vml" Requires="v">
                <p:oleObj spid="_x0000_s8239" name="Document" r:id="rId7" imgW="5952018" imgH="4120909" progId="Word.Document.12">
                  <p:embed/>
                </p:oleObj>
              </mc:Choice>
              <mc:Fallback>
                <p:oleObj name="Document" r:id="rId7" imgW="5952018" imgH="4120909" progId="Word.Document.12">
                  <p:embed/>
                  <p:pic>
                    <p:nvPicPr>
                      <p:cNvPr id="9" name="Object 8">
                        <a:extLst>
                          <a:ext uri="{FF2B5EF4-FFF2-40B4-BE49-F238E27FC236}">
                            <a16:creationId xmlns="" xmlns:a16="http://schemas.microsoft.com/office/drawing/2014/main" id="{7CA23131-E469-4A98-A0E7-0190F5642A9E}"/>
                          </a:ext>
                        </a:extLst>
                      </p:cNvPr>
                      <p:cNvPicPr/>
                      <p:nvPr/>
                    </p:nvPicPr>
                    <p:blipFill>
                      <a:blip r:embed="rId8"/>
                      <a:stretch>
                        <a:fillRect/>
                      </a:stretch>
                    </p:blipFill>
                    <p:spPr>
                      <a:xfrm>
                        <a:off x="6057900" y="1800225"/>
                        <a:ext cx="5943600" cy="4095750"/>
                      </a:xfrm>
                      <a:prstGeom prst="rect">
                        <a:avLst/>
                      </a:prstGeom>
                    </p:spPr>
                  </p:pic>
                </p:oleObj>
              </mc:Fallback>
            </mc:AlternateContent>
          </a:graphicData>
        </a:graphic>
      </p:graphicFrame>
      <p:pic>
        <p:nvPicPr>
          <p:cNvPr id="7" name="Picture 6">
            <a:extLst>
              <a:ext uri="{FF2B5EF4-FFF2-40B4-BE49-F238E27FC236}">
                <a16:creationId xmlns="" xmlns:a16="http://schemas.microsoft.com/office/drawing/2014/main" id="{EAB04412-3C43-41D7-80A1-C5BD40328D04}"/>
              </a:ext>
            </a:extLst>
          </p:cNvPr>
          <p:cNvPicPr>
            <a:picLocks noChangeAspect="1"/>
          </p:cNvPicPr>
          <p:nvPr/>
        </p:nvPicPr>
        <p:blipFill>
          <a:blip r:embed="rId9"/>
          <a:stretch>
            <a:fillRect/>
          </a:stretch>
        </p:blipFill>
        <p:spPr>
          <a:xfrm>
            <a:off x="2193242" y="3181350"/>
            <a:ext cx="3664633" cy="1649084"/>
          </a:xfrm>
          <a:prstGeom prst="rect">
            <a:avLst/>
          </a:prstGeom>
        </p:spPr>
      </p:pic>
    </p:spTree>
    <p:extLst>
      <p:ext uri="{BB962C8B-B14F-4D97-AF65-F5344CB8AC3E}">
        <p14:creationId xmlns:p14="http://schemas.microsoft.com/office/powerpoint/2010/main" val="1366944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3551361-9C82-46F6-8928-3FE7CAE49638}"/>
              </a:ext>
            </a:extLst>
          </p:cNvPr>
          <p:cNvSpPr>
            <a:spLocks noGrp="1"/>
          </p:cNvSpPr>
          <p:nvPr>
            <p:ph type="body" idx="1"/>
          </p:nvPr>
        </p:nvSpPr>
        <p:spPr>
          <a:xfrm>
            <a:off x="270272" y="314324"/>
            <a:ext cx="5044678" cy="1495425"/>
          </a:xfrm>
        </p:spPr>
        <p:txBody>
          <a:bodyPr/>
          <a:lstStyle/>
          <a:p>
            <a:r>
              <a:rPr lang="en-US" sz="3200" b="1" u="sng" dirty="0"/>
              <a:t>Station Six</a:t>
            </a:r>
          </a:p>
          <a:p>
            <a:endParaRPr lang="en-US" sz="3200" dirty="0"/>
          </a:p>
          <a:p>
            <a:pPr marL="571500" indent="-342900">
              <a:buFont typeface="Arial" panose="020B0604020202020204" pitchFamily="34" charset="0"/>
              <a:buChar char="•"/>
            </a:pPr>
            <a:r>
              <a:rPr lang="en-US" sz="3200" dirty="0"/>
              <a:t>Mounted Radiographs </a:t>
            </a:r>
          </a:p>
        </p:txBody>
      </p:sp>
    </p:spTree>
    <p:extLst>
      <p:ext uri="{BB962C8B-B14F-4D97-AF65-F5344CB8AC3E}">
        <p14:creationId xmlns:p14="http://schemas.microsoft.com/office/powerpoint/2010/main" val="2397406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5F6B49C-E659-44B6-8187-F516C2D19C9B}"/>
              </a:ext>
            </a:extLst>
          </p:cNvPr>
          <p:cNvSpPr>
            <a:spLocks noGrp="1"/>
          </p:cNvSpPr>
          <p:nvPr>
            <p:ph type="body" idx="1"/>
          </p:nvPr>
        </p:nvSpPr>
        <p:spPr/>
        <p:txBody>
          <a:bodyPr/>
          <a:lstStyle/>
          <a:p>
            <a:pPr marL="571500" indent="-342900">
              <a:buFont typeface="Arial" panose="020B0604020202020204" pitchFamily="34" charset="0"/>
              <a:buChar char="•"/>
            </a:pPr>
            <a:r>
              <a:rPr lang="en-US" sz="2000" b="1" dirty="0"/>
              <a:t>Student Directions </a:t>
            </a:r>
          </a:p>
          <a:p>
            <a:pPr marL="571500" indent="-342900">
              <a:buFont typeface="Arial" panose="020B0604020202020204" pitchFamily="34" charset="0"/>
              <a:buChar char="•"/>
            </a:pPr>
            <a:r>
              <a:rPr lang="en-US" sz="2000" dirty="0">
                <a:solidFill>
                  <a:schemeClr val="bg2">
                    <a:lumMod val="50000"/>
                    <a:lumOff val="50000"/>
                  </a:schemeClr>
                </a:solidFill>
              </a:rPr>
              <a:t>Written directions located on station countertop</a:t>
            </a:r>
          </a:p>
          <a:p>
            <a:pPr marL="571500" indent="-342900">
              <a:buFont typeface="Arial" panose="020B0604020202020204" pitchFamily="34" charset="0"/>
              <a:buChar char="•"/>
            </a:pPr>
            <a:endParaRPr lang="en-US" sz="2000" dirty="0"/>
          </a:p>
          <a:p>
            <a:pPr marL="571500" indent="-342900">
              <a:buFont typeface="Arial" panose="020B0604020202020204" pitchFamily="34" charset="0"/>
              <a:buChar char="•"/>
            </a:pPr>
            <a:r>
              <a:rPr lang="en-US" sz="2000" b="1" dirty="0"/>
              <a:t>Faculty Evaluation Tool</a:t>
            </a:r>
          </a:p>
          <a:p>
            <a:pPr marL="571500" indent="-342900">
              <a:buFont typeface="Arial" panose="020B0604020202020204" pitchFamily="34" charset="0"/>
              <a:buChar char="•"/>
            </a:pPr>
            <a:r>
              <a:rPr lang="en-US" sz="2000" dirty="0">
                <a:solidFill>
                  <a:schemeClr val="bg2">
                    <a:lumMod val="50000"/>
                    <a:lumOff val="50000"/>
                  </a:schemeClr>
                </a:solidFill>
              </a:rPr>
              <a:t>Checklist</a:t>
            </a:r>
            <a:r>
              <a:rPr lang="en-US" sz="2000" dirty="0"/>
              <a:t> </a:t>
            </a:r>
          </a:p>
          <a:p>
            <a:pPr marL="571500" indent="-342900">
              <a:buFont typeface="Arial" panose="020B0604020202020204" pitchFamily="34" charset="0"/>
              <a:buChar char="•"/>
            </a:pPr>
            <a:r>
              <a:rPr lang="en-US" sz="2000" b="1" dirty="0"/>
              <a:t>Points Possible</a:t>
            </a:r>
            <a:r>
              <a:rPr lang="en-US" sz="2000" dirty="0"/>
              <a:t>: </a:t>
            </a:r>
            <a:r>
              <a:rPr lang="en-US" sz="2000" dirty="0">
                <a:solidFill>
                  <a:schemeClr val="bg2">
                    <a:lumMod val="50000"/>
                    <a:lumOff val="50000"/>
                  </a:schemeClr>
                </a:solidFill>
              </a:rPr>
              <a:t>10 </a:t>
            </a:r>
            <a:r>
              <a:rPr lang="en-US" sz="2000" dirty="0"/>
              <a:t> </a:t>
            </a:r>
          </a:p>
        </p:txBody>
      </p:sp>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p:txBody>
          <a:bodyPr/>
          <a:lstStyle/>
          <a:p>
            <a:pPr marL="228600" lvl="0" indent="0">
              <a:buClr>
                <a:srgbClr val="000000"/>
              </a:buClr>
            </a:pPr>
            <a:r>
              <a:rPr lang="en-US" sz="2000" b="1" dirty="0">
                <a:solidFill>
                  <a:srgbClr val="000000"/>
                </a:solidFill>
              </a:rPr>
              <a:t>Supplies</a:t>
            </a:r>
          </a:p>
          <a:p>
            <a:pPr marL="571500" lvl="0" indent="-342900">
              <a:buClr>
                <a:srgbClr val="000000"/>
              </a:buClr>
              <a:buFont typeface="Arial" panose="020B0604020202020204" pitchFamily="34" charset="0"/>
              <a:buChar char="•"/>
            </a:pPr>
            <a:r>
              <a:rPr lang="en-US" sz="2000" dirty="0">
                <a:solidFill>
                  <a:schemeClr val="bg2">
                    <a:lumMod val="50000"/>
                    <a:lumOff val="50000"/>
                  </a:schemeClr>
                </a:solidFill>
              </a:rPr>
              <a:t>Empty </a:t>
            </a:r>
            <a:r>
              <a:rPr lang="en-US" sz="2000" dirty="0" err="1">
                <a:solidFill>
                  <a:schemeClr val="bg2">
                    <a:lumMod val="50000"/>
                    <a:lumOff val="50000"/>
                  </a:schemeClr>
                </a:solidFill>
              </a:rPr>
              <a:t>FMX</a:t>
            </a:r>
            <a:r>
              <a:rPr lang="en-US" sz="2000" dirty="0">
                <a:solidFill>
                  <a:schemeClr val="bg2">
                    <a:lumMod val="50000"/>
                    <a:lumOff val="50000"/>
                  </a:schemeClr>
                </a:solidFill>
              </a:rPr>
              <a:t> mount</a:t>
            </a:r>
          </a:p>
          <a:p>
            <a:pPr marL="571500" lvl="0" indent="-342900">
              <a:buClr>
                <a:srgbClr val="000000"/>
              </a:buClr>
              <a:buFont typeface="Arial" panose="020B0604020202020204" pitchFamily="34" charset="0"/>
              <a:buChar char="•"/>
            </a:pPr>
            <a:r>
              <a:rPr lang="en-US" sz="2000" dirty="0">
                <a:solidFill>
                  <a:schemeClr val="bg2">
                    <a:lumMod val="50000"/>
                    <a:lumOff val="50000"/>
                  </a:schemeClr>
                </a:solidFill>
              </a:rPr>
              <a:t>18 loose radiographs</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Six: Mounted Radiographs</a:t>
            </a:r>
          </a:p>
        </p:txBody>
      </p:sp>
    </p:spTree>
    <p:extLst>
      <p:ext uri="{BB962C8B-B14F-4D97-AF65-F5344CB8AC3E}">
        <p14:creationId xmlns:p14="http://schemas.microsoft.com/office/powerpoint/2010/main" val="2913746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400E22B-2BE7-44CA-BB03-35630BE0E319}"/>
              </a:ext>
            </a:extLst>
          </p:cNvPr>
          <p:cNvSpPr>
            <a:spLocks noGrp="1"/>
          </p:cNvSpPr>
          <p:nvPr>
            <p:ph type="body" idx="1"/>
          </p:nvPr>
        </p:nvSpPr>
        <p:spPr>
          <a:xfrm>
            <a:off x="270272" y="314325"/>
            <a:ext cx="5654278" cy="2257500"/>
          </a:xfrm>
        </p:spPr>
        <p:txBody>
          <a:bodyPr/>
          <a:lstStyle/>
          <a:p>
            <a:r>
              <a:rPr lang="en-US" b="1" dirty="0"/>
              <a:t>Station Six: Mounted Radiographs </a:t>
            </a:r>
          </a:p>
          <a:p>
            <a:r>
              <a:rPr lang="en-US" dirty="0"/>
              <a:t>Student Directions </a:t>
            </a:r>
          </a:p>
        </p:txBody>
      </p:sp>
      <p:sp>
        <p:nvSpPr>
          <p:cNvPr id="3" name="Text Placeholder 2">
            <a:extLst>
              <a:ext uri="{FF2B5EF4-FFF2-40B4-BE49-F238E27FC236}">
                <a16:creationId xmlns="" xmlns:a16="http://schemas.microsoft.com/office/drawing/2014/main" id="{8A553EC8-853C-4E2D-95BF-592654A094F1}"/>
              </a:ext>
            </a:extLst>
          </p:cNvPr>
          <p:cNvSpPr>
            <a:spLocks noGrp="1"/>
          </p:cNvSpPr>
          <p:nvPr>
            <p:ph type="body" idx="2"/>
          </p:nvPr>
        </p:nvSpPr>
        <p:spPr>
          <a:xfrm>
            <a:off x="-260775" y="2200275"/>
            <a:ext cx="9404775" cy="619125"/>
          </a:xfrm>
          <a:solidFill>
            <a:schemeClr val="tx2">
              <a:lumMod val="65000"/>
            </a:schemeClr>
          </a:solidFill>
        </p:spPr>
        <p:txBody>
          <a:bodyPr/>
          <a:lstStyle/>
          <a:p>
            <a:pPr marL="571500" indent="-342900" algn="l">
              <a:buFont typeface="Arial" panose="020B0604020202020204" pitchFamily="34" charset="0"/>
              <a:buChar char="•"/>
            </a:pPr>
            <a:r>
              <a:rPr lang="en-US" dirty="0">
                <a:solidFill>
                  <a:schemeClr val="tx1"/>
                </a:solidFill>
              </a:rPr>
              <a:t>Accurately mount the loose </a:t>
            </a:r>
            <a:r>
              <a:rPr lang="en-US" dirty="0" err="1">
                <a:solidFill>
                  <a:schemeClr val="tx1"/>
                </a:solidFill>
              </a:rPr>
              <a:t>FMX</a:t>
            </a:r>
            <a:r>
              <a:rPr lang="en-US" dirty="0">
                <a:solidFill>
                  <a:schemeClr val="tx1"/>
                </a:solidFill>
              </a:rPr>
              <a:t> radiographs into the empty mount. </a:t>
            </a:r>
          </a:p>
          <a:p>
            <a:pPr marL="228600" indent="0" algn="l"/>
            <a:endParaRPr lang="en-US" dirty="0">
              <a:solidFill>
                <a:schemeClr val="tx1"/>
              </a:solidFill>
            </a:endParaRPr>
          </a:p>
          <a:p>
            <a:pPr marL="571500" indent="-342900" algn="l">
              <a:buFont typeface="Arial" panose="020B0604020202020204" pitchFamily="34" charset="0"/>
              <a:buChar char="•"/>
            </a:pPr>
            <a:endParaRPr lang="en-US" dirty="0">
              <a:solidFill>
                <a:schemeClr val="tx1"/>
              </a:solidFill>
            </a:endParaRPr>
          </a:p>
          <a:p>
            <a:pPr marL="571500" indent="-342900" algn="l">
              <a:buFont typeface="Arial" panose="020B0604020202020204" pitchFamily="34" charset="0"/>
              <a:buChar char="•"/>
            </a:pPr>
            <a:endParaRPr lang="en-US" dirty="0">
              <a:solidFill>
                <a:schemeClr val="tx1"/>
              </a:solidFill>
            </a:endParaRPr>
          </a:p>
          <a:p>
            <a:endParaRPr lang="en-US" dirty="0"/>
          </a:p>
        </p:txBody>
      </p:sp>
    </p:spTree>
    <p:extLst>
      <p:ext uri="{BB962C8B-B14F-4D97-AF65-F5344CB8AC3E}">
        <p14:creationId xmlns:p14="http://schemas.microsoft.com/office/powerpoint/2010/main" val="1748276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CD33631-B456-437D-80F8-604B30F84440}"/>
              </a:ext>
            </a:extLst>
          </p:cNvPr>
          <p:cNvSpPr>
            <a:spLocks noGrp="1"/>
          </p:cNvSpPr>
          <p:nvPr>
            <p:ph type="body" idx="2"/>
          </p:nvPr>
        </p:nvSpPr>
        <p:spPr>
          <a:xfrm>
            <a:off x="0" y="3232145"/>
            <a:ext cx="3454035" cy="2235205"/>
          </a:xfrm>
        </p:spPr>
        <p:txBody>
          <a:bodyPr/>
          <a:lstStyle/>
          <a:p>
            <a:r>
              <a:rPr lang="en-US" b="1" dirty="0"/>
              <a:t>Instructor Feedback: </a:t>
            </a:r>
          </a:p>
        </p:txBody>
      </p:sp>
      <p:sp>
        <p:nvSpPr>
          <p:cNvPr id="4" name="Title 3">
            <a:extLst>
              <a:ext uri="{FF2B5EF4-FFF2-40B4-BE49-F238E27FC236}">
                <a16:creationId xmlns="" xmlns:a16="http://schemas.microsoft.com/office/drawing/2014/main" id="{D74FF9D9-AD09-434A-8136-077920339A75}"/>
              </a:ext>
            </a:extLst>
          </p:cNvPr>
          <p:cNvSpPr>
            <a:spLocks noGrp="1"/>
          </p:cNvSpPr>
          <p:nvPr>
            <p:ph type="title"/>
          </p:nvPr>
        </p:nvSpPr>
        <p:spPr/>
        <p:txBody>
          <a:bodyPr/>
          <a:lstStyle/>
          <a:p>
            <a:pPr algn="ctr"/>
            <a:r>
              <a:rPr lang="en-US" sz="2400" dirty="0"/>
              <a:t>Station Six: Mounted Radiographs </a:t>
            </a:r>
            <a:br>
              <a:rPr lang="en-US" sz="2400" dirty="0"/>
            </a:br>
            <a:r>
              <a:rPr lang="en-US" sz="2400" dirty="0"/>
              <a:t>  </a:t>
            </a:r>
          </a:p>
        </p:txBody>
      </p:sp>
      <p:sp>
        <p:nvSpPr>
          <p:cNvPr id="5" name="Text Placeholder 4">
            <a:extLst>
              <a:ext uri="{FF2B5EF4-FFF2-40B4-BE49-F238E27FC236}">
                <a16:creationId xmlns="" xmlns:a16="http://schemas.microsoft.com/office/drawing/2014/main" id="{DFA5B2BF-6C53-4B64-B17F-44CEE2E7253C}"/>
              </a:ext>
            </a:extLst>
          </p:cNvPr>
          <p:cNvSpPr>
            <a:spLocks noGrp="1"/>
          </p:cNvSpPr>
          <p:nvPr>
            <p:ph type="body" idx="3"/>
          </p:nvPr>
        </p:nvSpPr>
        <p:spPr/>
        <p:txBody>
          <a:bodyPr/>
          <a:lstStyle/>
          <a:p>
            <a:pPr algn="ctr"/>
            <a:r>
              <a:rPr lang="en-US" sz="1600" b="1" dirty="0">
                <a:solidFill>
                  <a:schemeClr val="bg2">
                    <a:lumMod val="50000"/>
                    <a:lumOff val="50000"/>
                  </a:schemeClr>
                </a:solidFill>
              </a:rPr>
              <a:t>Instructor Directions - Evaluation Tool</a:t>
            </a:r>
          </a:p>
        </p:txBody>
      </p:sp>
      <p:graphicFrame>
        <p:nvGraphicFramePr>
          <p:cNvPr id="8" name="Object 7">
            <a:extLst>
              <a:ext uri="{FF2B5EF4-FFF2-40B4-BE49-F238E27FC236}">
                <a16:creationId xmlns="" xmlns:a16="http://schemas.microsoft.com/office/drawing/2014/main" id="{7CA80866-3319-4270-94ED-7E19952F97C6}"/>
              </a:ext>
            </a:extLst>
          </p:cNvPr>
          <p:cNvGraphicFramePr>
            <a:graphicFrameLocks noChangeAspect="1"/>
          </p:cNvGraphicFramePr>
          <p:nvPr>
            <p:extLst>
              <p:ext uri="{D42A27DB-BD31-4B8C-83A1-F6EECF244321}">
                <p14:modId xmlns:p14="http://schemas.microsoft.com/office/powerpoint/2010/main" val="1561110476"/>
              </p:ext>
            </p:extLst>
          </p:nvPr>
        </p:nvGraphicFramePr>
        <p:xfrm>
          <a:off x="123825" y="1066800"/>
          <a:ext cx="5943600" cy="2533650"/>
        </p:xfrm>
        <a:graphic>
          <a:graphicData uri="http://schemas.openxmlformats.org/presentationml/2006/ole">
            <mc:AlternateContent xmlns:mc="http://schemas.openxmlformats.org/markup-compatibility/2006">
              <mc:Choice xmlns:v="urn:schemas-microsoft-com:vml" Requires="v">
                <p:oleObj spid="_x0000_s11294" name="Document" r:id="rId4" imgW="5952018" imgH="2546264" progId="Word.Document.12">
                  <p:embed/>
                </p:oleObj>
              </mc:Choice>
              <mc:Fallback>
                <p:oleObj name="Document" r:id="rId4" imgW="5952018" imgH="2546264" progId="Word.Document.12">
                  <p:embed/>
                  <p:pic>
                    <p:nvPicPr>
                      <p:cNvPr id="8" name="Object 7">
                        <a:extLst>
                          <a:ext uri="{FF2B5EF4-FFF2-40B4-BE49-F238E27FC236}">
                            <a16:creationId xmlns="" xmlns:a16="http://schemas.microsoft.com/office/drawing/2014/main" id="{7CA80866-3319-4270-94ED-7E19952F97C6}"/>
                          </a:ext>
                        </a:extLst>
                      </p:cNvPr>
                      <p:cNvPicPr/>
                      <p:nvPr/>
                    </p:nvPicPr>
                    <p:blipFill>
                      <a:blip r:embed="rId5"/>
                      <a:stretch>
                        <a:fillRect/>
                      </a:stretch>
                    </p:blipFill>
                    <p:spPr>
                      <a:xfrm>
                        <a:off x="123825" y="1066800"/>
                        <a:ext cx="5943600" cy="2533650"/>
                      </a:xfrm>
                      <a:prstGeom prst="rect">
                        <a:avLst/>
                      </a:prstGeom>
                    </p:spPr>
                  </p:pic>
                </p:oleObj>
              </mc:Fallback>
            </mc:AlternateContent>
          </a:graphicData>
        </a:graphic>
      </p:graphicFrame>
      <p:graphicFrame>
        <p:nvGraphicFramePr>
          <p:cNvPr id="9" name="Object 8">
            <a:extLst>
              <a:ext uri="{FF2B5EF4-FFF2-40B4-BE49-F238E27FC236}">
                <a16:creationId xmlns="" xmlns:a16="http://schemas.microsoft.com/office/drawing/2014/main" id="{7CA23131-E469-4A98-A0E7-0190F5642A9E}"/>
              </a:ext>
            </a:extLst>
          </p:cNvPr>
          <p:cNvGraphicFramePr>
            <a:graphicFrameLocks noChangeAspect="1"/>
          </p:cNvGraphicFramePr>
          <p:nvPr>
            <p:extLst>
              <p:ext uri="{D42A27DB-BD31-4B8C-83A1-F6EECF244321}">
                <p14:modId xmlns:p14="http://schemas.microsoft.com/office/powerpoint/2010/main" val="2352602614"/>
              </p:ext>
            </p:extLst>
          </p:nvPr>
        </p:nvGraphicFramePr>
        <p:xfrm>
          <a:off x="6057900" y="1800225"/>
          <a:ext cx="5943600" cy="4114800"/>
        </p:xfrm>
        <a:graphic>
          <a:graphicData uri="http://schemas.openxmlformats.org/presentationml/2006/ole">
            <mc:AlternateContent xmlns:mc="http://schemas.openxmlformats.org/markup-compatibility/2006">
              <mc:Choice xmlns:v="urn:schemas-microsoft-com:vml" Requires="v">
                <p:oleObj spid="_x0000_s11295" name="Document" r:id="rId7" imgW="5952018" imgH="4128844" progId="Word.Document.12">
                  <p:embed/>
                </p:oleObj>
              </mc:Choice>
              <mc:Fallback>
                <p:oleObj name="Document" r:id="rId7" imgW="5952018" imgH="4128844" progId="Word.Document.12">
                  <p:embed/>
                  <p:pic>
                    <p:nvPicPr>
                      <p:cNvPr id="9" name="Object 8">
                        <a:extLst>
                          <a:ext uri="{FF2B5EF4-FFF2-40B4-BE49-F238E27FC236}">
                            <a16:creationId xmlns="" xmlns:a16="http://schemas.microsoft.com/office/drawing/2014/main" id="{7CA23131-E469-4A98-A0E7-0190F5642A9E}"/>
                          </a:ext>
                        </a:extLst>
                      </p:cNvPr>
                      <p:cNvPicPr/>
                      <p:nvPr/>
                    </p:nvPicPr>
                    <p:blipFill>
                      <a:blip r:embed="rId8"/>
                      <a:stretch>
                        <a:fillRect/>
                      </a:stretch>
                    </p:blipFill>
                    <p:spPr>
                      <a:xfrm>
                        <a:off x="6057900" y="1800225"/>
                        <a:ext cx="5943600" cy="4114800"/>
                      </a:xfrm>
                      <a:prstGeom prst="rect">
                        <a:avLst/>
                      </a:prstGeom>
                    </p:spPr>
                  </p:pic>
                </p:oleObj>
              </mc:Fallback>
            </mc:AlternateContent>
          </a:graphicData>
        </a:graphic>
      </p:graphicFrame>
    </p:spTree>
    <p:extLst>
      <p:ext uri="{BB962C8B-B14F-4D97-AF65-F5344CB8AC3E}">
        <p14:creationId xmlns:p14="http://schemas.microsoft.com/office/powerpoint/2010/main" val="909381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6272C3D2-B1E8-42A5-B886-AB234765C033}"/>
              </a:ext>
            </a:extLst>
          </p:cNvPr>
          <p:cNvSpPr>
            <a:spLocks noGrp="1"/>
          </p:cNvSpPr>
          <p:nvPr>
            <p:ph type="body" idx="2"/>
          </p:nvPr>
        </p:nvSpPr>
        <p:spPr/>
        <p:txBody>
          <a:bodyPr/>
          <a:lstStyle/>
          <a:p>
            <a:r>
              <a:rPr lang="en-US" b="1" smtClean="0"/>
              <a:t>Faculty OSCE </a:t>
            </a:r>
            <a:r>
              <a:rPr lang="en-US" b="1" dirty="0"/>
              <a:t>Evaluation </a:t>
            </a:r>
          </a:p>
          <a:p>
            <a:pPr marL="571500" indent="-342900">
              <a:buFont typeface="Arial" panose="020B0604020202020204" pitchFamily="34" charset="0"/>
              <a:buChar char="•"/>
            </a:pPr>
            <a:r>
              <a:rPr lang="en-US" dirty="0"/>
              <a:t>Student Performance </a:t>
            </a:r>
          </a:p>
          <a:p>
            <a:pPr marL="571500" indent="-342900">
              <a:buFont typeface="Arial" panose="020B0604020202020204" pitchFamily="34" charset="0"/>
              <a:buChar char="•"/>
            </a:pPr>
            <a:r>
              <a:rPr lang="en-US" dirty="0"/>
              <a:t>Class Performance  </a:t>
            </a:r>
          </a:p>
          <a:p>
            <a:pPr marL="571500" indent="-342900">
              <a:buFont typeface="Arial" panose="020B0604020202020204" pitchFamily="34" charset="0"/>
              <a:buChar char="•"/>
            </a:pPr>
            <a:r>
              <a:rPr lang="en-US" dirty="0"/>
              <a:t>Curriculum </a:t>
            </a:r>
          </a:p>
        </p:txBody>
      </p:sp>
    </p:spTree>
    <p:extLst>
      <p:ext uri="{BB962C8B-B14F-4D97-AF65-F5344CB8AC3E}">
        <p14:creationId xmlns:p14="http://schemas.microsoft.com/office/powerpoint/2010/main" val="3947104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3869FB4D-10C7-42BF-8E09-EC6FE61C31C5}"/>
              </a:ext>
            </a:extLst>
          </p:cNvPr>
          <p:cNvSpPr>
            <a:spLocks noGrp="1"/>
          </p:cNvSpPr>
          <p:nvPr>
            <p:ph type="body" idx="1"/>
          </p:nvPr>
        </p:nvSpPr>
        <p:spPr/>
        <p:txBody>
          <a:bodyPr/>
          <a:lstStyle/>
          <a:p>
            <a:endParaRPr lang="en-US"/>
          </a:p>
        </p:txBody>
      </p:sp>
      <p:sp>
        <p:nvSpPr>
          <p:cNvPr id="3" name="Title 2">
            <a:extLst>
              <a:ext uri="{FF2B5EF4-FFF2-40B4-BE49-F238E27FC236}">
                <a16:creationId xmlns="" xmlns:a16="http://schemas.microsoft.com/office/drawing/2014/main" id="{67CCB17B-023B-4E4E-8978-51DEEECD1DDE}"/>
              </a:ext>
            </a:extLst>
          </p:cNvPr>
          <p:cNvSpPr>
            <a:spLocks noGrp="1"/>
          </p:cNvSpPr>
          <p:nvPr>
            <p:ph type="title"/>
          </p:nvPr>
        </p:nvSpPr>
        <p:spPr/>
        <p:txBody>
          <a:bodyPr/>
          <a:lstStyle/>
          <a:p>
            <a:pPr algn="ctr"/>
            <a:r>
              <a:rPr lang="en-US" sz="2400" dirty="0"/>
              <a:t>OSCE Evaluation </a:t>
            </a:r>
          </a:p>
        </p:txBody>
      </p:sp>
      <p:sp>
        <p:nvSpPr>
          <p:cNvPr id="4" name="Text Placeholder 3">
            <a:extLst>
              <a:ext uri="{FF2B5EF4-FFF2-40B4-BE49-F238E27FC236}">
                <a16:creationId xmlns="" xmlns:a16="http://schemas.microsoft.com/office/drawing/2014/main" id="{1C9F4B00-1292-4B3A-B69D-F631559F80B4}"/>
              </a:ext>
            </a:extLst>
          </p:cNvPr>
          <p:cNvSpPr>
            <a:spLocks noGrp="1"/>
          </p:cNvSpPr>
          <p:nvPr>
            <p:ph type="body" idx="2"/>
          </p:nvPr>
        </p:nvSpPr>
        <p:spPr/>
        <p:txBody>
          <a:bodyPr/>
          <a:lstStyle/>
          <a:p>
            <a:pPr algn="ctr"/>
            <a:r>
              <a:rPr lang="en-US" sz="1800" dirty="0"/>
              <a:t>Student Performance </a:t>
            </a:r>
          </a:p>
        </p:txBody>
      </p:sp>
      <p:graphicFrame>
        <p:nvGraphicFramePr>
          <p:cNvPr id="6" name="Object 5">
            <a:extLst>
              <a:ext uri="{FF2B5EF4-FFF2-40B4-BE49-F238E27FC236}">
                <a16:creationId xmlns="" xmlns:a16="http://schemas.microsoft.com/office/drawing/2014/main" id="{DF8C5548-CFB8-45BC-A612-AEC3695A2AD6}"/>
              </a:ext>
            </a:extLst>
          </p:cNvPr>
          <p:cNvGraphicFramePr>
            <a:graphicFrameLocks noChangeAspect="1"/>
          </p:cNvGraphicFramePr>
          <p:nvPr>
            <p:extLst>
              <p:ext uri="{D42A27DB-BD31-4B8C-83A1-F6EECF244321}">
                <p14:modId xmlns:p14="http://schemas.microsoft.com/office/powerpoint/2010/main" val="3850369024"/>
              </p:ext>
            </p:extLst>
          </p:nvPr>
        </p:nvGraphicFramePr>
        <p:xfrm>
          <a:off x="1495425" y="1133475"/>
          <a:ext cx="5943600" cy="3981450"/>
        </p:xfrm>
        <a:graphic>
          <a:graphicData uri="http://schemas.openxmlformats.org/presentationml/2006/ole">
            <mc:AlternateContent xmlns:mc="http://schemas.openxmlformats.org/markup-compatibility/2006">
              <mc:Choice xmlns:v="urn:schemas-microsoft-com:vml" Requires="v">
                <p:oleObj spid="_x0000_s12302" name="Document" r:id="rId4" imgW="5940848" imgH="4007858" progId="Word.Document.12">
                  <p:embed/>
                </p:oleObj>
              </mc:Choice>
              <mc:Fallback>
                <p:oleObj name="Document" r:id="rId4" imgW="5940848" imgH="4007858" progId="Word.Document.12">
                  <p:embed/>
                  <p:pic>
                    <p:nvPicPr>
                      <p:cNvPr id="0" name=""/>
                      <p:cNvPicPr/>
                      <p:nvPr/>
                    </p:nvPicPr>
                    <p:blipFill>
                      <a:blip r:embed="rId5"/>
                      <a:stretch>
                        <a:fillRect/>
                      </a:stretch>
                    </p:blipFill>
                    <p:spPr>
                      <a:xfrm>
                        <a:off x="1495425" y="1133475"/>
                        <a:ext cx="5943600" cy="3981450"/>
                      </a:xfrm>
                      <a:prstGeom prst="rect">
                        <a:avLst/>
                      </a:prstGeom>
                    </p:spPr>
                  </p:pic>
                </p:oleObj>
              </mc:Fallback>
            </mc:AlternateContent>
          </a:graphicData>
        </a:graphic>
      </p:graphicFrame>
    </p:spTree>
    <p:extLst>
      <p:ext uri="{BB962C8B-B14F-4D97-AF65-F5344CB8AC3E}">
        <p14:creationId xmlns:p14="http://schemas.microsoft.com/office/powerpoint/2010/main" val="942686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67CCB17B-023B-4E4E-8978-51DEEECD1DDE}"/>
              </a:ext>
            </a:extLst>
          </p:cNvPr>
          <p:cNvSpPr>
            <a:spLocks noGrp="1"/>
          </p:cNvSpPr>
          <p:nvPr>
            <p:ph type="title"/>
          </p:nvPr>
        </p:nvSpPr>
        <p:spPr/>
        <p:txBody>
          <a:bodyPr/>
          <a:lstStyle/>
          <a:p>
            <a:pPr algn="ctr"/>
            <a:r>
              <a:rPr lang="en-US" sz="2400" dirty="0"/>
              <a:t>OSCE Evaluation </a:t>
            </a:r>
          </a:p>
        </p:txBody>
      </p:sp>
      <p:sp>
        <p:nvSpPr>
          <p:cNvPr id="4" name="Text Placeholder 3">
            <a:extLst>
              <a:ext uri="{FF2B5EF4-FFF2-40B4-BE49-F238E27FC236}">
                <a16:creationId xmlns="" xmlns:a16="http://schemas.microsoft.com/office/drawing/2014/main" id="{1C9F4B00-1292-4B3A-B69D-F631559F80B4}"/>
              </a:ext>
            </a:extLst>
          </p:cNvPr>
          <p:cNvSpPr>
            <a:spLocks noGrp="1"/>
          </p:cNvSpPr>
          <p:nvPr>
            <p:ph type="body" idx="2"/>
          </p:nvPr>
        </p:nvSpPr>
        <p:spPr/>
        <p:txBody>
          <a:bodyPr/>
          <a:lstStyle/>
          <a:p>
            <a:pPr algn="ctr"/>
            <a:r>
              <a:rPr lang="en-US" sz="1800" dirty="0"/>
              <a:t>Class Performance </a:t>
            </a:r>
          </a:p>
        </p:txBody>
      </p:sp>
      <p:graphicFrame>
        <p:nvGraphicFramePr>
          <p:cNvPr id="8" name="Table 7">
            <a:extLst>
              <a:ext uri="{FF2B5EF4-FFF2-40B4-BE49-F238E27FC236}">
                <a16:creationId xmlns="" xmlns:a16="http://schemas.microsoft.com/office/drawing/2014/main" id="{D083D2A6-9EE0-43C4-A8B2-556DEC32A67C}"/>
              </a:ext>
            </a:extLst>
          </p:cNvPr>
          <p:cNvGraphicFramePr>
            <a:graphicFrameLocks noGrp="1"/>
          </p:cNvGraphicFramePr>
          <p:nvPr>
            <p:extLst>
              <p:ext uri="{D42A27DB-BD31-4B8C-83A1-F6EECF244321}">
                <p14:modId xmlns:p14="http://schemas.microsoft.com/office/powerpoint/2010/main" val="2760711873"/>
              </p:ext>
            </p:extLst>
          </p:nvPr>
        </p:nvGraphicFramePr>
        <p:xfrm>
          <a:off x="2084585" y="1218565"/>
          <a:ext cx="5668765" cy="3686810"/>
        </p:xfrm>
        <a:graphic>
          <a:graphicData uri="http://schemas.openxmlformats.org/drawingml/2006/table">
            <a:tbl>
              <a:tblPr firstRow="1" firstCol="1" bandRow="1">
                <a:tableStyleId>{5940675A-B579-460E-94D1-54222C63F5DA}</a:tableStyleId>
              </a:tblPr>
              <a:tblGrid>
                <a:gridCol w="1345347">
                  <a:extLst>
                    <a:ext uri="{9D8B030D-6E8A-4147-A177-3AD203B41FA5}">
                      <a16:colId xmlns="" xmlns:a16="http://schemas.microsoft.com/office/drawing/2014/main" val="365435405"/>
                    </a:ext>
                  </a:extLst>
                </a:gridCol>
                <a:gridCol w="789989">
                  <a:extLst>
                    <a:ext uri="{9D8B030D-6E8A-4147-A177-3AD203B41FA5}">
                      <a16:colId xmlns="" xmlns:a16="http://schemas.microsoft.com/office/drawing/2014/main" val="1425532595"/>
                    </a:ext>
                  </a:extLst>
                </a:gridCol>
                <a:gridCol w="875476">
                  <a:extLst>
                    <a:ext uri="{9D8B030D-6E8A-4147-A177-3AD203B41FA5}">
                      <a16:colId xmlns="" xmlns:a16="http://schemas.microsoft.com/office/drawing/2014/main" val="1841090119"/>
                    </a:ext>
                  </a:extLst>
                </a:gridCol>
                <a:gridCol w="819091">
                  <a:extLst>
                    <a:ext uri="{9D8B030D-6E8A-4147-A177-3AD203B41FA5}">
                      <a16:colId xmlns="" xmlns:a16="http://schemas.microsoft.com/office/drawing/2014/main" val="582491370"/>
                    </a:ext>
                  </a:extLst>
                </a:gridCol>
                <a:gridCol w="746943">
                  <a:extLst>
                    <a:ext uri="{9D8B030D-6E8A-4147-A177-3AD203B41FA5}">
                      <a16:colId xmlns="" xmlns:a16="http://schemas.microsoft.com/office/drawing/2014/main" val="823788068"/>
                    </a:ext>
                  </a:extLst>
                </a:gridCol>
                <a:gridCol w="1091919">
                  <a:extLst>
                    <a:ext uri="{9D8B030D-6E8A-4147-A177-3AD203B41FA5}">
                      <a16:colId xmlns="" xmlns:a16="http://schemas.microsoft.com/office/drawing/2014/main" val="368033748"/>
                    </a:ext>
                  </a:extLst>
                </a:gridCol>
              </a:tblGrid>
              <a:tr h="638810">
                <a:tc gridSpan="6">
                  <a:txBody>
                    <a:bodyPr/>
                    <a:lstStyle/>
                    <a:p>
                      <a:pPr marL="0" marR="0">
                        <a:lnSpc>
                          <a:spcPct val="100000"/>
                        </a:lnSpc>
                        <a:spcBef>
                          <a:spcPts val="0"/>
                        </a:spcBef>
                        <a:spcAft>
                          <a:spcPts val="0"/>
                        </a:spcAft>
                      </a:pPr>
                      <a:r>
                        <a:rPr lang="en-US" sz="1000" b="1" dirty="0">
                          <a:effectLst/>
                        </a:rPr>
                        <a:t>Class Assessment Directions: </a:t>
                      </a:r>
                    </a:p>
                    <a:p>
                      <a:pPr marL="342900" marR="0" lvl="0" indent="-342900">
                        <a:lnSpc>
                          <a:spcPct val="100000"/>
                        </a:lnSpc>
                        <a:spcBef>
                          <a:spcPts val="0"/>
                        </a:spcBef>
                        <a:spcAft>
                          <a:spcPts val="0"/>
                        </a:spcAft>
                        <a:buFont typeface="Symbol" panose="05050102010706020507" pitchFamily="18" charset="2"/>
                        <a:buChar char=""/>
                      </a:pPr>
                      <a:r>
                        <a:rPr lang="en-US" sz="1000" b="1" dirty="0">
                          <a:effectLst/>
                        </a:rPr>
                        <a:t>Record class average scores &amp; percentages. </a:t>
                      </a:r>
                    </a:p>
                    <a:p>
                      <a:pPr marL="342900" marR="0" lvl="0" indent="-342900">
                        <a:lnSpc>
                          <a:spcPct val="100000"/>
                        </a:lnSpc>
                        <a:spcBef>
                          <a:spcPts val="0"/>
                        </a:spcBef>
                        <a:spcAft>
                          <a:spcPts val="0"/>
                        </a:spcAft>
                        <a:buFont typeface="Symbol" panose="05050102010706020507" pitchFamily="18" charset="2"/>
                        <a:buChar char=""/>
                      </a:pPr>
                      <a:r>
                        <a:rPr lang="en-US" sz="1000" b="1" dirty="0">
                          <a:effectLst/>
                        </a:rPr>
                        <a:t>Record frequency of pass, failure, &amp; remediation rates.  </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522251654"/>
                  </a:ext>
                </a:extLst>
              </a:tr>
              <a:tr h="510096">
                <a:tc>
                  <a:txBody>
                    <a:bodyPr/>
                    <a:lstStyle/>
                    <a:p>
                      <a:pPr marL="0" marR="0">
                        <a:lnSpc>
                          <a:spcPct val="200000"/>
                        </a:lnSpc>
                        <a:spcBef>
                          <a:spcPts val="0"/>
                        </a:spcBef>
                        <a:spcAft>
                          <a:spcPts val="0"/>
                        </a:spcAft>
                      </a:pPr>
                      <a:r>
                        <a:rPr lang="en-US" sz="1000" b="1" dirty="0">
                          <a:effectLst/>
                        </a:rPr>
                        <a:t>Station</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tc>
                  <a:txBody>
                    <a:bodyPr/>
                    <a:lstStyle/>
                    <a:p>
                      <a:pPr marL="0" marR="0">
                        <a:lnSpc>
                          <a:spcPct val="200000"/>
                        </a:lnSpc>
                        <a:spcBef>
                          <a:spcPts val="0"/>
                        </a:spcBef>
                        <a:spcAft>
                          <a:spcPts val="0"/>
                        </a:spcAft>
                      </a:pPr>
                      <a:r>
                        <a:rPr lang="en-US" sz="1000" b="1" dirty="0">
                          <a:effectLst/>
                        </a:rPr>
                        <a:t>Average</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tc>
                  <a:txBody>
                    <a:bodyPr/>
                    <a:lstStyle/>
                    <a:p>
                      <a:pPr marL="0" marR="0">
                        <a:lnSpc>
                          <a:spcPct val="200000"/>
                        </a:lnSpc>
                        <a:spcBef>
                          <a:spcPts val="0"/>
                        </a:spcBef>
                        <a:spcAft>
                          <a:spcPts val="0"/>
                        </a:spcAft>
                      </a:pPr>
                      <a:r>
                        <a:rPr lang="en-US" sz="1000" b="1" dirty="0">
                          <a:effectLst/>
                        </a:rPr>
                        <a:t>Average %</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tc>
                  <a:txBody>
                    <a:bodyPr/>
                    <a:lstStyle/>
                    <a:p>
                      <a:pPr marL="0" marR="0">
                        <a:lnSpc>
                          <a:spcPct val="200000"/>
                        </a:lnSpc>
                        <a:spcBef>
                          <a:spcPts val="0"/>
                        </a:spcBef>
                        <a:spcAft>
                          <a:spcPts val="0"/>
                        </a:spcAft>
                      </a:pPr>
                      <a:r>
                        <a:rPr lang="en-US" sz="1000" b="1" dirty="0">
                          <a:effectLst/>
                        </a:rPr>
                        <a:t>Total Pass </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tc>
                  <a:txBody>
                    <a:bodyPr/>
                    <a:lstStyle/>
                    <a:p>
                      <a:pPr marL="0" marR="0">
                        <a:lnSpc>
                          <a:spcPct val="200000"/>
                        </a:lnSpc>
                        <a:spcBef>
                          <a:spcPts val="0"/>
                        </a:spcBef>
                        <a:spcAft>
                          <a:spcPts val="0"/>
                        </a:spcAft>
                      </a:pPr>
                      <a:r>
                        <a:rPr lang="en-US" sz="1000" b="1" dirty="0">
                          <a:effectLst/>
                        </a:rPr>
                        <a:t>Total Fail</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tc>
                  <a:txBody>
                    <a:bodyPr/>
                    <a:lstStyle/>
                    <a:p>
                      <a:pPr marL="0" marR="0">
                        <a:lnSpc>
                          <a:spcPct val="200000"/>
                        </a:lnSpc>
                        <a:spcBef>
                          <a:spcPts val="0"/>
                        </a:spcBef>
                        <a:spcAft>
                          <a:spcPts val="0"/>
                        </a:spcAft>
                      </a:pPr>
                      <a:r>
                        <a:rPr lang="en-US" sz="1000" b="1" dirty="0">
                          <a:effectLst/>
                        </a:rPr>
                        <a:t>Total Remediations</a:t>
                      </a:r>
                      <a:endParaRPr lang="en-US"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solidFill>
                      <a:schemeClr val="bg1">
                        <a:lumMod val="85000"/>
                      </a:schemeClr>
                    </a:solidFill>
                  </a:tcPr>
                </a:tc>
                <a:extLst>
                  <a:ext uri="{0D108BD9-81ED-4DB2-BD59-A6C34878D82A}">
                    <a16:rowId xmlns="" xmlns:a16="http://schemas.microsoft.com/office/drawing/2014/main" val="3740972569"/>
                  </a:ext>
                </a:extLst>
              </a:tr>
              <a:tr h="233933">
                <a:tc>
                  <a:txBody>
                    <a:bodyPr/>
                    <a:lstStyle/>
                    <a:p>
                      <a:pPr marL="0" marR="0">
                        <a:lnSpc>
                          <a:spcPct val="200000"/>
                        </a:lnSpc>
                        <a:spcBef>
                          <a:spcPts val="0"/>
                        </a:spcBef>
                        <a:spcAft>
                          <a:spcPts val="0"/>
                        </a:spcAft>
                      </a:pPr>
                      <a:r>
                        <a:rPr lang="en-US" sz="1000">
                          <a:effectLst/>
                        </a:rPr>
                        <a:t>Floss Threader</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_____/13</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4139498199"/>
                  </a:ext>
                </a:extLst>
              </a:tr>
              <a:tr h="233933">
                <a:tc>
                  <a:txBody>
                    <a:bodyPr/>
                    <a:lstStyle/>
                    <a:p>
                      <a:pPr marL="0" marR="0">
                        <a:lnSpc>
                          <a:spcPct val="200000"/>
                        </a:lnSpc>
                        <a:spcBef>
                          <a:spcPts val="0"/>
                        </a:spcBef>
                        <a:spcAft>
                          <a:spcPts val="0"/>
                        </a:spcAft>
                      </a:pPr>
                      <a:r>
                        <a:rPr lang="en-US" sz="1000">
                          <a:effectLst/>
                        </a:rPr>
                        <a:t>End-Tuft</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_____/10</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3904765279"/>
                  </a:ext>
                </a:extLst>
              </a:tr>
              <a:tr h="233933">
                <a:tc>
                  <a:txBody>
                    <a:bodyPr/>
                    <a:lstStyle/>
                    <a:p>
                      <a:pPr marL="0" marR="0">
                        <a:lnSpc>
                          <a:spcPct val="200000"/>
                        </a:lnSpc>
                        <a:spcBef>
                          <a:spcPts val="0"/>
                        </a:spcBef>
                        <a:spcAft>
                          <a:spcPts val="0"/>
                        </a:spcAft>
                      </a:pPr>
                      <a:r>
                        <a:rPr lang="en-US" sz="1000">
                          <a:effectLst/>
                        </a:rPr>
                        <a:t>Blood-Pressure</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_____/6</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3681989754"/>
                  </a:ext>
                </a:extLst>
              </a:tr>
              <a:tr h="233933">
                <a:tc>
                  <a:txBody>
                    <a:bodyPr/>
                    <a:lstStyle/>
                    <a:p>
                      <a:pPr marL="0" marR="0">
                        <a:lnSpc>
                          <a:spcPct val="200000"/>
                        </a:lnSpc>
                        <a:spcBef>
                          <a:spcPts val="0"/>
                        </a:spcBef>
                        <a:spcAft>
                          <a:spcPts val="0"/>
                        </a:spcAft>
                      </a:pPr>
                      <a:r>
                        <a:rPr lang="en-US" sz="1000">
                          <a:effectLst/>
                        </a:rPr>
                        <a:t>Intraoral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____/10</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1888159356"/>
                  </a:ext>
                </a:extLst>
              </a:tr>
              <a:tr h="233933">
                <a:tc>
                  <a:txBody>
                    <a:bodyPr/>
                    <a:lstStyle/>
                    <a:p>
                      <a:pPr marL="0" marR="0">
                        <a:lnSpc>
                          <a:spcPct val="200000"/>
                        </a:lnSpc>
                        <a:spcBef>
                          <a:spcPts val="0"/>
                        </a:spcBef>
                        <a:spcAft>
                          <a:spcPts val="0"/>
                        </a:spcAft>
                      </a:pPr>
                      <a:r>
                        <a:rPr lang="en-US" sz="1000">
                          <a:effectLst/>
                        </a:rPr>
                        <a:t>Implant Mobility</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____/10</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459392853"/>
                  </a:ext>
                </a:extLst>
              </a:tr>
              <a:tr h="233933">
                <a:tc>
                  <a:txBody>
                    <a:bodyPr/>
                    <a:lstStyle/>
                    <a:p>
                      <a:pPr marL="0" marR="0">
                        <a:lnSpc>
                          <a:spcPct val="200000"/>
                        </a:lnSpc>
                        <a:spcBef>
                          <a:spcPts val="0"/>
                        </a:spcBef>
                        <a:spcAft>
                          <a:spcPts val="0"/>
                        </a:spcAft>
                      </a:pPr>
                      <a:r>
                        <a:rPr lang="en-US" sz="1000">
                          <a:effectLst/>
                        </a:rPr>
                        <a:t>Mounted Radio</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____/10</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3255095579"/>
                  </a:ext>
                </a:extLst>
              </a:tr>
              <a:tr h="233933">
                <a:tc>
                  <a:txBody>
                    <a:bodyPr/>
                    <a:lstStyle/>
                    <a:p>
                      <a:pPr marL="0" marR="0">
                        <a:lnSpc>
                          <a:spcPct val="200000"/>
                        </a:lnSpc>
                        <a:spcBef>
                          <a:spcPts val="0"/>
                        </a:spcBef>
                        <a:spcAft>
                          <a:spcPts val="0"/>
                        </a:spcAft>
                      </a:pPr>
                      <a:r>
                        <a:rPr lang="en-US" sz="1000">
                          <a:effectLst/>
                        </a:rPr>
                        <a:t>OSCE Results:</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____/59</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_____%</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199704633"/>
                  </a:ext>
                </a:extLst>
              </a:tr>
              <a:tr h="233933">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a:effectLst/>
                        </a:rPr>
                        <a:t> </a:t>
                      </a:r>
                      <a:endParaRPr lang="en-US"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tc>
                  <a:txBody>
                    <a:bodyPr/>
                    <a:lstStyle/>
                    <a:p>
                      <a:pPr marL="0" marR="0">
                        <a:lnSpc>
                          <a:spcPct val="200000"/>
                        </a:lnSpc>
                        <a:spcBef>
                          <a:spcPts val="0"/>
                        </a:spcBef>
                        <a:spcAft>
                          <a:spcPts val="0"/>
                        </a:spcAft>
                      </a:pPr>
                      <a:r>
                        <a:rPr lang="en-US" sz="1000" dirty="0">
                          <a:effectLst/>
                        </a:rPr>
                        <a:t> </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1785" marR="41785" marT="0" marB="0"/>
                </a:tc>
                <a:extLst>
                  <a:ext uri="{0D108BD9-81ED-4DB2-BD59-A6C34878D82A}">
                    <a16:rowId xmlns="" xmlns:a16="http://schemas.microsoft.com/office/drawing/2014/main" val="1683758651"/>
                  </a:ext>
                </a:extLst>
              </a:tr>
            </a:tbl>
          </a:graphicData>
        </a:graphic>
      </p:graphicFrame>
    </p:spTree>
    <p:extLst>
      <p:ext uri="{BB962C8B-B14F-4D97-AF65-F5344CB8AC3E}">
        <p14:creationId xmlns:p14="http://schemas.microsoft.com/office/powerpoint/2010/main" val="4015521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CD9DB7E-CD61-4BC7-B661-D9F11E9E5757}"/>
              </a:ext>
            </a:extLst>
          </p:cNvPr>
          <p:cNvSpPr>
            <a:spLocks noGrp="1"/>
          </p:cNvSpPr>
          <p:nvPr>
            <p:ph type="title"/>
          </p:nvPr>
        </p:nvSpPr>
        <p:spPr/>
        <p:txBody>
          <a:bodyPr/>
          <a:lstStyle/>
          <a:p>
            <a:pPr algn="ctr"/>
            <a:r>
              <a:rPr lang="en-US" sz="2400" dirty="0"/>
              <a:t>OSCE Evaluation </a:t>
            </a:r>
          </a:p>
        </p:txBody>
      </p:sp>
      <p:sp>
        <p:nvSpPr>
          <p:cNvPr id="4" name="Text Placeholder 3">
            <a:extLst>
              <a:ext uri="{FF2B5EF4-FFF2-40B4-BE49-F238E27FC236}">
                <a16:creationId xmlns="" xmlns:a16="http://schemas.microsoft.com/office/drawing/2014/main" id="{7E864BAD-FD41-424A-ABFD-A4DF3AE6A366}"/>
              </a:ext>
            </a:extLst>
          </p:cNvPr>
          <p:cNvSpPr>
            <a:spLocks noGrp="1"/>
          </p:cNvSpPr>
          <p:nvPr>
            <p:ph type="body" idx="2"/>
          </p:nvPr>
        </p:nvSpPr>
        <p:spPr/>
        <p:txBody>
          <a:bodyPr/>
          <a:lstStyle/>
          <a:p>
            <a:pPr algn="ctr"/>
            <a:r>
              <a:rPr lang="en-US" sz="1800" b="1" dirty="0"/>
              <a:t>Curriculum</a:t>
            </a:r>
          </a:p>
        </p:txBody>
      </p:sp>
      <p:sp>
        <p:nvSpPr>
          <p:cNvPr id="5" name="Text Placeholder 4">
            <a:extLst>
              <a:ext uri="{FF2B5EF4-FFF2-40B4-BE49-F238E27FC236}">
                <a16:creationId xmlns="" xmlns:a16="http://schemas.microsoft.com/office/drawing/2014/main" id="{8F0E2780-859D-4CC3-AD50-78856DEADE39}"/>
              </a:ext>
            </a:extLst>
          </p:cNvPr>
          <p:cNvSpPr>
            <a:spLocks noGrp="1"/>
          </p:cNvSpPr>
          <p:nvPr>
            <p:ph type="body" idx="3"/>
          </p:nvPr>
        </p:nvSpPr>
        <p:spPr/>
        <p:txBody>
          <a:bodyPr/>
          <a:lstStyle/>
          <a:p>
            <a:r>
              <a:rPr lang="en-US" sz="1600" b="1" dirty="0"/>
              <a:t>Based on student performance</a:t>
            </a:r>
            <a:r>
              <a:rPr lang="en-US" sz="1600" dirty="0"/>
              <a:t>: </a:t>
            </a:r>
          </a:p>
          <a:p>
            <a:r>
              <a:rPr lang="en-US" sz="1600" dirty="0"/>
              <a:t>Did the OSCE identify any curriculum strengths?</a:t>
            </a:r>
          </a:p>
          <a:p>
            <a:endParaRPr lang="en-US" sz="1600" dirty="0"/>
          </a:p>
          <a:p>
            <a:r>
              <a:rPr lang="en-US" sz="1600" dirty="0"/>
              <a:t>Did the OSCE identify any potential curriculum weaknesses? </a:t>
            </a:r>
          </a:p>
          <a:p>
            <a:endParaRPr lang="en-US" sz="1600" dirty="0"/>
          </a:p>
          <a:p>
            <a:r>
              <a:rPr lang="en-US" sz="1600" dirty="0"/>
              <a:t>Plans to modify curriculum based on OSCE results? </a:t>
            </a:r>
          </a:p>
          <a:p>
            <a:endParaRPr lang="en-US" sz="1600" dirty="0"/>
          </a:p>
          <a:p>
            <a:endParaRPr lang="en-US" sz="1600" dirty="0"/>
          </a:p>
        </p:txBody>
      </p:sp>
    </p:spTree>
    <p:extLst>
      <p:ext uri="{BB962C8B-B14F-4D97-AF65-F5344CB8AC3E}">
        <p14:creationId xmlns:p14="http://schemas.microsoft.com/office/powerpoint/2010/main" val="1374649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5E7F84DA-F39F-4A64-9D7C-A4ADD5D00092}"/>
              </a:ext>
            </a:extLst>
          </p:cNvPr>
          <p:cNvSpPr>
            <a:spLocks noGrp="1"/>
          </p:cNvSpPr>
          <p:nvPr>
            <p:ph type="body" idx="2"/>
          </p:nvPr>
        </p:nvSpPr>
        <p:spPr/>
        <p:txBody>
          <a:bodyPr/>
          <a:lstStyle/>
          <a:p>
            <a:r>
              <a:rPr lang="en-US" dirty="0"/>
              <a:t>The End</a:t>
            </a:r>
          </a:p>
        </p:txBody>
      </p:sp>
    </p:spTree>
    <p:extLst>
      <p:ext uri="{BB962C8B-B14F-4D97-AF65-F5344CB8AC3E}">
        <p14:creationId xmlns:p14="http://schemas.microsoft.com/office/powerpoint/2010/main" val="90074915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2055</TotalTime>
  <Words>1304</Words>
  <Application>Microsoft Office PowerPoint</Application>
  <PresentationFormat>On-screen Show (16:9)</PresentationFormat>
  <Paragraphs>386</Paragraphs>
  <Slides>41</Slides>
  <Notes>9</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41</vt:i4>
      </vt:variant>
    </vt:vector>
  </HeadingPairs>
  <TitlesOfParts>
    <vt:vector size="52" baseType="lpstr">
      <vt:lpstr>Arial</vt:lpstr>
      <vt:lpstr>Helvetica Neue</vt:lpstr>
      <vt:lpstr>Symbol</vt:lpstr>
      <vt:lpstr>Helvetica Neue Light</vt:lpstr>
      <vt:lpstr>Calibri</vt:lpstr>
      <vt:lpstr>Noto Sans Symbols</vt:lpstr>
      <vt:lpstr>Times New Roman</vt:lpstr>
      <vt:lpstr>Wingdings</vt:lpstr>
      <vt:lpstr>Simple Light</vt:lpstr>
      <vt:lpstr>1_Kantar Consulting Presentation Template (16_9)</vt:lpstr>
      <vt:lpstr>Document</vt:lpstr>
      <vt:lpstr>Pre-Clinic OSCE </vt:lpstr>
      <vt:lpstr>MEET THE EDUCATORS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Station One: Floss Threader </vt:lpstr>
      <vt:lpstr>PowerPoint Presentation</vt:lpstr>
      <vt:lpstr>Station One: Floss Threader </vt:lpstr>
      <vt:lpstr>PowerPoint Presentation</vt:lpstr>
      <vt:lpstr>Station Two: End Tuft </vt:lpstr>
      <vt:lpstr>PowerPoint Presentation</vt:lpstr>
      <vt:lpstr>Station Two: End Tuft Brush </vt:lpstr>
      <vt:lpstr>PowerPoint Presentation</vt:lpstr>
      <vt:lpstr>Station Three: Manual Blood Pressure  </vt:lpstr>
      <vt:lpstr>PowerPoint Presentation</vt:lpstr>
      <vt:lpstr>Station Three: Blood Pressure  </vt:lpstr>
      <vt:lpstr>PowerPoint Presentation</vt:lpstr>
      <vt:lpstr>Station Four: Intraoral Exam </vt:lpstr>
      <vt:lpstr>Station Four – Intraoral Exam  </vt:lpstr>
      <vt:lpstr>Station Four – Intraoral Exam  </vt:lpstr>
      <vt:lpstr>PowerPoint Presentation</vt:lpstr>
      <vt:lpstr>Station Five – Implant Mobility </vt:lpstr>
      <vt:lpstr>PowerPoint Presentation</vt:lpstr>
      <vt:lpstr>Station Five: Implant Mobility    </vt:lpstr>
      <vt:lpstr>PowerPoint Presentation</vt:lpstr>
      <vt:lpstr>Station Six: Mounted Radiographs</vt:lpstr>
      <vt:lpstr>PowerPoint Presentation</vt:lpstr>
      <vt:lpstr>Station Six: Mounted Radiographs    </vt:lpstr>
      <vt:lpstr>PowerPoint Presentation</vt:lpstr>
      <vt:lpstr>OSCE Evaluation </vt:lpstr>
      <vt:lpstr>OSCE Evaluation </vt:lpstr>
      <vt:lpstr>OSCE Evaluation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OSCE TITLE</dc:title>
  <dc:creator>Diane Peterson</dc:creator>
  <cp:lastModifiedBy>Diane Peterson</cp:lastModifiedBy>
  <cp:revision>62</cp:revision>
  <dcterms:modified xsi:type="dcterms:W3CDTF">2021-01-21T15:40:14Z</dcterms:modified>
</cp:coreProperties>
</file>