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6" r:id="rId5"/>
    <p:sldMasterId id="214748370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y="5143500" cx="9144000"/>
  <p:notesSz cx="6858000" cy="9144000"/>
  <p:embeddedFontLst>
    <p:embeddedFont>
      <p:font typeface="Helvetica Neue"/>
      <p:regular r:id="rId57"/>
      <p:bold r:id="rId58"/>
      <p:italic r:id="rId59"/>
      <p:boldItalic r:id="rId60"/>
    </p:embeddedFont>
    <p:embeddedFont>
      <p:font typeface="Helvetica Neue Light"/>
      <p:regular r:id="rId61"/>
      <p:bold r:id="rId62"/>
      <p:italic r:id="rId63"/>
      <p:boldItalic r:id="rId64"/>
    </p:embeddedFont>
    <p:embeddedFont>
      <p:font typeface="Gill Sans"/>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67" roundtripDataSignature="AMtx7mj1zqHSbl6gim8m0fQrTpZEbqaV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HelveticaNeueLight-bold.fntdata"/><Relationship Id="rId61" Type="http://schemas.openxmlformats.org/officeDocument/2006/relationships/font" Target="fonts/HelveticaNeueLight-regular.fntdata"/><Relationship Id="rId20" Type="http://schemas.openxmlformats.org/officeDocument/2006/relationships/slide" Target="slides/slide13.xml"/><Relationship Id="rId64" Type="http://schemas.openxmlformats.org/officeDocument/2006/relationships/font" Target="fonts/HelveticaNeueLight-boldItalic.fntdata"/><Relationship Id="rId63" Type="http://schemas.openxmlformats.org/officeDocument/2006/relationships/font" Target="fonts/HelveticaNeueLight-italic.fntdata"/><Relationship Id="rId22" Type="http://schemas.openxmlformats.org/officeDocument/2006/relationships/slide" Target="slides/slide15.xml"/><Relationship Id="rId66" Type="http://schemas.openxmlformats.org/officeDocument/2006/relationships/font" Target="fonts/GillSans-bold.fntdata"/><Relationship Id="rId21" Type="http://schemas.openxmlformats.org/officeDocument/2006/relationships/slide" Target="slides/slide14.xml"/><Relationship Id="rId65" Type="http://schemas.openxmlformats.org/officeDocument/2006/relationships/font" Target="fonts/GillSans-regular.fntdata"/><Relationship Id="rId24" Type="http://schemas.openxmlformats.org/officeDocument/2006/relationships/slide" Target="slides/slide17.xml"/><Relationship Id="rId23" Type="http://schemas.openxmlformats.org/officeDocument/2006/relationships/slide" Target="slides/slide16.xml"/><Relationship Id="rId67" Type="http://customschemas.google.com/relationships/presentationmetadata" Target="metadata"/><Relationship Id="rId60" Type="http://schemas.openxmlformats.org/officeDocument/2006/relationships/font" Target="fonts/HelveticaNeue-bold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HelveticaNeue-regular.fntdata"/><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HelveticaNeue-italic.fntdata"/><Relationship Id="rId14" Type="http://schemas.openxmlformats.org/officeDocument/2006/relationships/slide" Target="slides/slide7.xml"/><Relationship Id="rId58" Type="http://schemas.openxmlformats.org/officeDocument/2006/relationships/font" Target="fonts/HelveticaNeue-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b03fd8937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gb03fd8937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7" name="Google Shape;51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b4e4679844_2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b4e4679844_2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794e32e8f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g794e32e8f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af7f9ef97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af7f9ef97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b03fd8937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b03fd8937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b4e4679844_2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gb4e4679844_2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b4e479315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b4e479315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b4e479315b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gb4e479315b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b03fd8937f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gb03fd8937f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b03fd8937f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gb03fd8937f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b03fd8937f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5" name="Google Shape;585;gb03fd8937f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b4d8246d51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b4d8246d51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af7f9ef970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gaf7f9ef970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af7f9ef97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gaf7f9ef97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b03fd8937f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gb03fd8937f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b03fd8937f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gb03fd8937f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b03fd8937f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gb03fd8937f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ae24552100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0" name="Google Shape;640;gae24552100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af7f9ef970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gaf7f9ef970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af7f9ef970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gaf7f9ef970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b03fd8937f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gb03fd8937f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af7f9ef970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gaf7f9ef970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ae24552100_4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ae24552100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af7f9ef970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gaf7f9ef970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af7f9ef970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gaf7f9ef970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af7f9ef970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7" name="Google Shape;687;gaf7f9ef970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af7f9ef970_0_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3" name="Google Shape;693;gaf7f9ef970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ae24552100_4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gae24552100_4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af7f9ef970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gaf7f9ef970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af7f9ef970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2" name="Google Shape;712;gaf7f9ef970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af7f9ef970_0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gaf7f9ef970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af7f9ef970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4" name="Google Shape;724;gaf7f9ef970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af7f9ef970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1" name="Google Shape;731;gaf7f9ef970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ae24552100_4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gae24552100_4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af7f9ef970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gaf7f9ef970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78c837a62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g78c837a62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78c837a62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g78c837a62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ae24552100_4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0" name="Google Shape;760;gae24552100_4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ae2455210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7" name="Google Shape;767;gae2455210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ae24552100_4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3" name="Google Shape;773;gae24552100_4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ae24552100_4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9" name="Google Shape;779;gae24552100_4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ae24552100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gae24552100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ae24552100_4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1" name="Google Shape;791;gae24552100_4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b58193ecb9_5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gb58193ecb9_5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6.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6.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image" Target="../media/image22.png"/><Relationship Id="rId6"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image" Target="../media/image22.png"/><Relationship Id="rId6" Type="http://schemas.openxmlformats.org/officeDocument/2006/relationships/image" Target="../media/image1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27.png"/><Relationship Id="rId5" Type="http://schemas.openxmlformats.org/officeDocument/2006/relationships/image" Target="../media/image43.png"/><Relationship Id="rId6" Type="http://schemas.openxmlformats.org/officeDocument/2006/relationships/image" Target="../media/image3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 Id="rId3" Type="http://schemas.openxmlformats.org/officeDocument/2006/relationships/image" Target="../media/image3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9" name="Shape 9"/>
        <p:cNvGrpSpPr/>
        <p:nvPr/>
      </p:nvGrpSpPr>
      <p:grpSpPr>
        <a:xfrm>
          <a:off x="0" y="0"/>
          <a:ext cx="0" cy="0"/>
          <a:chOff x="0" y="0"/>
          <a:chExt cx="0" cy="0"/>
        </a:xfrm>
      </p:grpSpPr>
      <p:sp>
        <p:nvSpPr>
          <p:cNvPr id="10" name="Google Shape;1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 name="Google Shape;1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 name="Google Shape;1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8"/>
          <p:cNvPicPr preferRelativeResize="0"/>
          <p:nvPr/>
        </p:nvPicPr>
        <p:blipFill rotWithShape="1">
          <a:blip r:embed="rId2">
            <a:alphaModFix/>
          </a:blip>
          <a:srcRect b="1685" l="1276" r="1272" t="1917"/>
          <a:stretch/>
        </p:blipFill>
        <p:spPr>
          <a:xfrm>
            <a:off x="0" y="-1"/>
            <a:ext cx="9144001" cy="5143502"/>
          </a:xfrm>
          <a:prstGeom prst="rect">
            <a:avLst/>
          </a:prstGeom>
          <a:noFill/>
          <a:ln>
            <a:noFill/>
          </a:ln>
        </p:spPr>
      </p:pic>
      <p:sp>
        <p:nvSpPr>
          <p:cNvPr id="14" name="Google Shape;14;p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Arial"/>
              <a:buNone/>
              <a:defRPr sz="45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5" name="Shape 15"/>
        <p:cNvGrpSpPr/>
        <p:nvPr/>
      </p:nvGrpSpPr>
      <p:grpSpPr>
        <a:xfrm>
          <a:off x="0" y="0"/>
          <a:ext cx="0" cy="0"/>
          <a:chOff x="0" y="0"/>
          <a:chExt cx="0" cy="0"/>
        </a:xfrm>
      </p:grpSpPr>
      <p:sp>
        <p:nvSpPr>
          <p:cNvPr id="16" name="Google Shape;16;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6"/>
          <p:cNvPicPr preferRelativeResize="0"/>
          <p:nvPr/>
        </p:nvPicPr>
        <p:blipFill rotWithShape="1">
          <a:blip r:embed="rId2">
            <a:alphaModFix/>
          </a:blip>
          <a:srcRect b="0" l="0" r="0" t="0"/>
          <a:stretch/>
        </p:blipFill>
        <p:spPr>
          <a:xfrm>
            <a:off x="-30032" y="-13058"/>
            <a:ext cx="9204063" cy="5169616"/>
          </a:xfrm>
          <a:prstGeom prst="rect">
            <a:avLst/>
          </a:prstGeom>
          <a:noFill/>
          <a:ln>
            <a:noFill/>
          </a:ln>
        </p:spPr>
      </p:pic>
      <p:pic>
        <p:nvPicPr>
          <p:cNvPr descr="A picture containing drawing&#10;&#10;Description automatically generated" id="20" name="Google Shape;20;p36"/>
          <p:cNvPicPr preferRelativeResize="0"/>
          <p:nvPr/>
        </p:nvPicPr>
        <p:blipFill rotWithShape="1">
          <a:blip r:embed="rId3">
            <a:alphaModFix/>
          </a:blip>
          <a:srcRect b="0" l="0" r="0" t="0"/>
          <a:stretch/>
        </p:blipFill>
        <p:spPr>
          <a:xfrm>
            <a:off x="712196" y="-13058"/>
            <a:ext cx="643560" cy="514847"/>
          </a:xfrm>
          <a:prstGeom prst="rect">
            <a:avLst/>
          </a:prstGeom>
          <a:noFill/>
          <a:ln>
            <a:noFill/>
          </a:ln>
        </p:spPr>
      </p:pic>
      <p:sp>
        <p:nvSpPr>
          <p:cNvPr id="21" name="Google Shape;21;p36"/>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22" name="Google Shape;22;p3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3" name="Shape 23"/>
        <p:cNvGrpSpPr/>
        <p:nvPr/>
      </p:nvGrpSpPr>
      <p:grpSpPr>
        <a:xfrm>
          <a:off x="0" y="0"/>
          <a:ext cx="0" cy="0"/>
          <a:chOff x="0" y="0"/>
          <a:chExt cx="0" cy="0"/>
        </a:xfrm>
      </p:grpSpPr>
      <p:pic>
        <p:nvPicPr>
          <p:cNvPr id="24" name="Google Shape;24;p37"/>
          <p:cNvPicPr preferRelativeResize="0"/>
          <p:nvPr/>
        </p:nvPicPr>
        <p:blipFill rotWithShape="1">
          <a:blip r:embed="rId2">
            <a:alphaModFix amt="71000"/>
          </a:blip>
          <a:srcRect b="7" l="0" r="0" t="7370"/>
          <a:stretch/>
        </p:blipFill>
        <p:spPr>
          <a:xfrm>
            <a:off x="0" y="9336"/>
            <a:ext cx="9144000" cy="5165917"/>
          </a:xfrm>
          <a:prstGeom prst="rect">
            <a:avLst/>
          </a:prstGeom>
          <a:noFill/>
          <a:ln>
            <a:noFill/>
          </a:ln>
        </p:spPr>
      </p:pic>
      <p:pic>
        <p:nvPicPr>
          <p:cNvPr id="25" name="Google Shape;25;p37"/>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sp>
        <p:nvSpPr>
          <p:cNvPr id="26" name="Google Shape;26;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 name="Google Shape;27;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 name="Google Shape;28;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9" name="Google Shape;29;p37"/>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30" name="Google Shape;30;p37"/>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31" name="Google Shape;31;p3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32" name="Shape 32"/>
        <p:cNvGrpSpPr/>
        <p:nvPr/>
      </p:nvGrpSpPr>
      <p:grpSpPr>
        <a:xfrm>
          <a:off x="0" y="0"/>
          <a:ext cx="0" cy="0"/>
          <a:chOff x="0" y="0"/>
          <a:chExt cx="0" cy="0"/>
        </a:xfrm>
      </p:grpSpPr>
      <p:pic>
        <p:nvPicPr>
          <p:cNvPr id="33" name="Google Shape;33;p38"/>
          <p:cNvPicPr preferRelativeResize="0"/>
          <p:nvPr/>
        </p:nvPicPr>
        <p:blipFill rotWithShape="1">
          <a:blip r:embed="rId2">
            <a:alphaModFix/>
          </a:blip>
          <a:srcRect b="0" l="0" r="0" t="0"/>
          <a:stretch/>
        </p:blipFill>
        <p:spPr>
          <a:xfrm>
            <a:off x="2" y="0"/>
            <a:ext cx="9141293" cy="5143501"/>
          </a:xfrm>
          <a:prstGeom prst="rect">
            <a:avLst/>
          </a:prstGeom>
          <a:noFill/>
          <a:ln>
            <a:noFill/>
          </a:ln>
        </p:spPr>
      </p:pic>
      <p:sp>
        <p:nvSpPr>
          <p:cNvPr id="34" name="Google Shape;34;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7" name="Google Shape;37;p38"/>
          <p:cNvPicPr preferRelativeResize="0"/>
          <p:nvPr/>
        </p:nvPicPr>
        <p:blipFill rotWithShape="1">
          <a:blip r:embed="rId2">
            <a:alphaModFix/>
          </a:blip>
          <a:srcRect b="0" l="0" r="43971" t="0"/>
          <a:stretch/>
        </p:blipFill>
        <p:spPr>
          <a:xfrm rot="10800000">
            <a:off x="4019552" y="6349"/>
            <a:ext cx="5121743" cy="5143501"/>
          </a:xfrm>
          <a:prstGeom prst="rect">
            <a:avLst/>
          </a:prstGeom>
          <a:noFill/>
          <a:ln>
            <a:noFill/>
          </a:ln>
        </p:spPr>
      </p:pic>
      <p:pic>
        <p:nvPicPr>
          <p:cNvPr id="38" name="Google Shape;38;p38"/>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pic>
        <p:nvPicPr>
          <p:cNvPr descr="A picture containing drawing&#10;&#10;Description automatically generated" id="39" name="Google Shape;39;p38"/>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40" name="Google Shape;40;p38"/>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1" name="Google Shape;41;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42" name="Shape 42"/>
        <p:cNvGrpSpPr/>
        <p:nvPr/>
      </p:nvGrpSpPr>
      <p:grpSpPr>
        <a:xfrm>
          <a:off x="0" y="0"/>
          <a:ext cx="0" cy="0"/>
          <a:chOff x="0" y="0"/>
          <a:chExt cx="0" cy="0"/>
        </a:xfrm>
      </p:grpSpPr>
      <p:pic>
        <p:nvPicPr>
          <p:cNvPr id="43" name="Google Shape;43;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4" name="Google Shape;4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 name="Google Shape;4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47" name="Google Shape;47;p39"/>
          <p:cNvPicPr preferRelativeResize="0"/>
          <p:nvPr/>
        </p:nvPicPr>
        <p:blipFill rotWithShape="1">
          <a:blip r:embed="rId3">
            <a:alphaModFix/>
          </a:blip>
          <a:srcRect b="0" l="0" r="0" t="0"/>
          <a:stretch/>
        </p:blipFill>
        <p:spPr>
          <a:xfrm>
            <a:off x="712196" y="5993"/>
            <a:ext cx="643560" cy="514847"/>
          </a:xfrm>
          <a:prstGeom prst="rect">
            <a:avLst/>
          </a:prstGeom>
          <a:noFill/>
          <a:ln>
            <a:noFill/>
          </a:ln>
          <a:effectLst>
            <a:outerShdw blurRad="50800" rotWithShape="0" algn="tl" dir="2700000" dist="38100">
              <a:srgbClr val="000000">
                <a:alpha val="40000"/>
              </a:srgbClr>
            </a:outerShdw>
          </a:effectLst>
        </p:spPr>
      </p:pic>
      <p:sp>
        <p:nvSpPr>
          <p:cNvPr id="48" name="Google Shape;48;p39"/>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9" name="Google Shape;49;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p:cSld name="Intestazione sezione">
    <p:spTree>
      <p:nvGrpSpPr>
        <p:cNvPr id="50" name="Shape 50"/>
        <p:cNvGrpSpPr/>
        <p:nvPr/>
      </p:nvGrpSpPr>
      <p:grpSpPr>
        <a:xfrm>
          <a:off x="0" y="0"/>
          <a:ext cx="0" cy="0"/>
          <a:chOff x="0" y="0"/>
          <a:chExt cx="0" cy="0"/>
        </a:xfrm>
      </p:grpSpPr>
      <p:sp>
        <p:nvSpPr>
          <p:cNvPr id="51" name="Google Shape;51;p40"/>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40"/>
          <p:cNvSpPr txBox="1"/>
          <p:nvPr/>
        </p:nvSpPr>
        <p:spPr>
          <a:xfrm>
            <a:off x="8627875" y="4800899"/>
            <a:ext cx="3258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53" name="Google Shape;53;p40"/>
          <p:cNvCxnSpPr/>
          <p:nvPr/>
        </p:nvCxnSpPr>
        <p:spPr>
          <a:xfrm>
            <a:off x="8627875" y="4800900"/>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54" name="Google Shape;54;p40"/>
          <p:cNvPicPr preferRelativeResize="0"/>
          <p:nvPr/>
        </p:nvPicPr>
        <p:blipFill rotWithShape="1">
          <a:blip r:embed="rId2">
            <a:alphaModFix/>
          </a:blip>
          <a:srcRect b="0" l="0" r="0" t="0"/>
          <a:stretch/>
        </p:blipFill>
        <p:spPr>
          <a:xfrm>
            <a:off x="231782" y="4726292"/>
            <a:ext cx="813249" cy="403789"/>
          </a:xfrm>
          <a:prstGeom prst="rect">
            <a:avLst/>
          </a:prstGeom>
          <a:noFill/>
          <a:ln>
            <a:noFill/>
          </a:ln>
        </p:spPr>
      </p:pic>
      <p:sp>
        <p:nvSpPr>
          <p:cNvPr id="55" name="Google Shape;55;p40"/>
          <p:cNvSpPr/>
          <p:nvPr/>
        </p:nvSpPr>
        <p:spPr>
          <a:xfrm>
            <a:off x="0"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 name="Google Shape;56;p40"/>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57" name="Google Shape;57;p4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p:cSld name="Diapositiva titolo">
    <p:spTree>
      <p:nvGrpSpPr>
        <p:cNvPr id="58" name="Shape 58"/>
        <p:cNvGrpSpPr/>
        <p:nvPr/>
      </p:nvGrpSpPr>
      <p:grpSpPr>
        <a:xfrm>
          <a:off x="0" y="0"/>
          <a:ext cx="0" cy="0"/>
          <a:chOff x="0" y="0"/>
          <a:chExt cx="0" cy="0"/>
        </a:xfrm>
      </p:grpSpPr>
      <p:sp>
        <p:nvSpPr>
          <p:cNvPr id="59" name="Google Shape;59;p41"/>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pic>
        <p:nvPicPr>
          <p:cNvPr id="60" name="Google Shape;60;p41"/>
          <p:cNvPicPr preferRelativeResize="0"/>
          <p:nvPr/>
        </p:nvPicPr>
        <p:blipFill rotWithShape="1">
          <a:blip r:embed="rId2">
            <a:alphaModFix amt="28000"/>
          </a:blip>
          <a:srcRect b="3412" l="0" r="0" t="14524"/>
          <a:stretch/>
        </p:blipFill>
        <p:spPr>
          <a:xfrm flipH="1" rot="10800000">
            <a:off x="1" y="927807"/>
            <a:ext cx="9141292" cy="3776714"/>
          </a:xfrm>
          <a:prstGeom prst="rect">
            <a:avLst/>
          </a:prstGeom>
          <a:noFill/>
          <a:ln>
            <a:noFill/>
          </a:ln>
        </p:spPr>
      </p:pic>
      <p:pic>
        <p:nvPicPr>
          <p:cNvPr id="61" name="Google Shape;61;p41"/>
          <p:cNvPicPr preferRelativeResize="0"/>
          <p:nvPr/>
        </p:nvPicPr>
        <p:blipFill rotWithShape="1">
          <a:blip r:embed="rId2">
            <a:alphaModFix/>
          </a:blip>
          <a:srcRect b="38610" l="0" r="0" t="20648"/>
          <a:stretch/>
        </p:blipFill>
        <p:spPr>
          <a:xfrm flipH="1">
            <a:off x="1" y="1"/>
            <a:ext cx="9141292" cy="2095247"/>
          </a:xfrm>
          <a:prstGeom prst="rect">
            <a:avLst/>
          </a:prstGeom>
          <a:noFill/>
          <a:ln>
            <a:noFill/>
          </a:ln>
        </p:spPr>
      </p:pic>
      <p:sp>
        <p:nvSpPr>
          <p:cNvPr id="62" name="Google Shape;62;p41"/>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63" name="Google Shape;63;p41"/>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64" name="Google Shape;64;p41"/>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65" name="Google Shape;65;p41"/>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66" name="Google Shape;66;p41"/>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67" name="Google Shape;67;p4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p:cSld name="Due contenuti">
    <p:spTree>
      <p:nvGrpSpPr>
        <p:cNvPr id="68" name="Shape 68"/>
        <p:cNvGrpSpPr/>
        <p:nvPr/>
      </p:nvGrpSpPr>
      <p:grpSpPr>
        <a:xfrm>
          <a:off x="0" y="0"/>
          <a:ext cx="0" cy="0"/>
          <a:chOff x="0" y="0"/>
          <a:chExt cx="0" cy="0"/>
        </a:xfrm>
      </p:grpSpPr>
      <p:pic>
        <p:nvPicPr>
          <p:cNvPr id="69" name="Google Shape;69;p42"/>
          <p:cNvPicPr preferRelativeResize="0"/>
          <p:nvPr/>
        </p:nvPicPr>
        <p:blipFill rotWithShape="1">
          <a:blip r:embed="rId2">
            <a:alphaModFix amt="71000"/>
          </a:blip>
          <a:srcRect b="7" l="0" r="0" t="7370"/>
          <a:stretch/>
        </p:blipFill>
        <p:spPr>
          <a:xfrm>
            <a:off x="-1" y="-26417"/>
            <a:ext cx="9144000" cy="4704519"/>
          </a:xfrm>
          <a:prstGeom prst="rect">
            <a:avLst/>
          </a:prstGeom>
          <a:noFill/>
          <a:ln>
            <a:noFill/>
          </a:ln>
        </p:spPr>
      </p:pic>
      <p:sp>
        <p:nvSpPr>
          <p:cNvPr id="70" name="Google Shape;70;p42"/>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1" name="Google Shape;71;p42"/>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72" name="Google Shape;72;p42"/>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73" name="Google Shape;73;p42"/>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74" name="Google Shape;74;p42"/>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5" name="Google Shape;75;p42"/>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76" name="Google Shape;76;p4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ch left w - frame">
  <p:cSld name="1_Tech left w - frame">
    <p:spTree>
      <p:nvGrpSpPr>
        <p:cNvPr id="77" name="Shape 77"/>
        <p:cNvGrpSpPr/>
        <p:nvPr/>
      </p:nvGrpSpPr>
      <p:grpSpPr>
        <a:xfrm>
          <a:off x="0" y="0"/>
          <a:ext cx="0" cy="0"/>
          <a:chOff x="0" y="0"/>
          <a:chExt cx="0" cy="0"/>
        </a:xfrm>
      </p:grpSpPr>
      <p:pic>
        <p:nvPicPr>
          <p:cNvPr id="78" name="Google Shape;78;p43"/>
          <p:cNvPicPr preferRelativeResize="0"/>
          <p:nvPr/>
        </p:nvPicPr>
        <p:blipFill rotWithShape="1">
          <a:blip r:embed="rId2">
            <a:alphaModFix/>
          </a:blip>
          <a:srcRect b="0" l="0" r="0" t="0"/>
          <a:stretch/>
        </p:blipFill>
        <p:spPr>
          <a:xfrm>
            <a:off x="2" y="0"/>
            <a:ext cx="9141292" cy="5143500"/>
          </a:xfrm>
          <a:prstGeom prst="rect">
            <a:avLst/>
          </a:prstGeom>
          <a:noFill/>
          <a:ln>
            <a:noFill/>
          </a:ln>
        </p:spPr>
      </p:pic>
      <p:sp>
        <p:nvSpPr>
          <p:cNvPr id="79" name="Google Shape;79;p43"/>
          <p:cNvSpPr/>
          <p:nvPr/>
        </p:nvSpPr>
        <p:spPr>
          <a:xfrm>
            <a:off x="8797120" y="1"/>
            <a:ext cx="351900" cy="30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700"/>
              <a:buFont typeface="Calibri"/>
              <a:buNone/>
            </a:pPr>
            <a:fld id="{00000000-1234-1234-1234-123412341234}" type="slidenum">
              <a:rPr b="1" i="0" lang="en" sz="700" u="none" cap="none" strike="noStrike">
                <a:solidFill>
                  <a:srgbClr val="FFFFFF"/>
                </a:solidFill>
                <a:latin typeface="Calibri"/>
                <a:ea typeface="Calibri"/>
                <a:cs typeface="Calibri"/>
                <a:sym typeface="Calibri"/>
              </a:rPr>
              <a:t>‹#›</a:t>
            </a:fld>
            <a:endParaRPr b="0" i="0" sz="700" u="none" cap="none" strike="noStrike">
              <a:solidFill>
                <a:srgbClr val="FFFFFF"/>
              </a:solidFill>
              <a:latin typeface="Calibri"/>
              <a:ea typeface="Calibri"/>
              <a:cs typeface="Calibri"/>
              <a:sym typeface="Calibri"/>
            </a:endParaRPr>
          </a:p>
        </p:txBody>
      </p:sp>
      <p:grpSp>
        <p:nvGrpSpPr>
          <p:cNvPr id="80" name="Google Shape;80;p43"/>
          <p:cNvGrpSpPr/>
          <p:nvPr/>
        </p:nvGrpSpPr>
        <p:grpSpPr>
          <a:xfrm>
            <a:off x="2" y="4798881"/>
            <a:ext cx="9141300" cy="364669"/>
            <a:chOff x="0" y="4798880"/>
            <a:chExt cx="9141300" cy="364669"/>
          </a:xfrm>
        </p:grpSpPr>
        <p:sp>
          <p:nvSpPr>
            <p:cNvPr id="81" name="Google Shape;81;p43"/>
            <p:cNvSpPr/>
            <p:nvPr/>
          </p:nvSpPr>
          <p:spPr>
            <a:xfrm>
              <a:off x="0" y="4822449"/>
              <a:ext cx="9141300" cy="3411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400" u="none" cap="none" strike="noStrike">
                <a:solidFill>
                  <a:srgbClr val="FFFFFF"/>
                </a:solidFill>
                <a:latin typeface="Calibri"/>
                <a:ea typeface="Calibri"/>
                <a:cs typeface="Calibri"/>
                <a:sym typeface="Calibri"/>
              </a:endParaRPr>
            </a:p>
          </p:txBody>
        </p:sp>
        <p:pic>
          <p:nvPicPr>
            <p:cNvPr id="82" name="Google Shape;82;p43"/>
            <p:cNvPicPr preferRelativeResize="0"/>
            <p:nvPr/>
          </p:nvPicPr>
          <p:blipFill rotWithShape="1">
            <a:blip r:embed="rId3">
              <a:alphaModFix/>
            </a:blip>
            <a:srcRect b="0" l="0" r="0" t="0"/>
            <a:stretch/>
          </p:blipFill>
          <p:spPr>
            <a:xfrm>
              <a:off x="298828" y="4798880"/>
              <a:ext cx="740020" cy="364647"/>
            </a:xfrm>
            <a:prstGeom prst="rect">
              <a:avLst/>
            </a:prstGeom>
            <a:noFill/>
            <a:ln>
              <a:noFill/>
            </a:ln>
          </p:spPr>
        </p:pic>
      </p:grpSp>
      <p:sp>
        <p:nvSpPr>
          <p:cNvPr id="83" name="Google Shape;83;p43"/>
          <p:cNvSpPr/>
          <p:nvPr/>
        </p:nvSpPr>
        <p:spPr>
          <a:xfrm>
            <a:off x="7347101" y="4843418"/>
            <a:ext cx="15567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800"/>
              <a:buFont typeface="Arial"/>
              <a:buNone/>
            </a:pPr>
            <a:r>
              <a:rPr b="0" i="0" lang="en" sz="800" u="none" cap="none" strike="noStrike">
                <a:solidFill>
                  <a:srgbClr val="FFFFFF"/>
                </a:solidFill>
                <a:latin typeface="Arial"/>
                <a:ea typeface="Arial"/>
                <a:cs typeface="Arial"/>
                <a:sym typeface="Arial"/>
              </a:rPr>
              <a:t>Confidential and Proprietary</a:t>
            </a:r>
            <a:endParaRPr b="0" i="0" sz="800" u="none" cap="none" strike="noStrike">
              <a:solidFill>
                <a:srgbClr val="FFFFFF"/>
              </a:solidFill>
              <a:latin typeface="Arial"/>
              <a:ea typeface="Arial"/>
              <a:cs typeface="Arial"/>
              <a:sym typeface="Arial"/>
            </a:endParaRPr>
          </a:p>
        </p:txBody>
      </p:sp>
      <p:sp>
        <p:nvSpPr>
          <p:cNvPr id="84" name="Google Shape;84;p43"/>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85" name="Google Shape;85;p4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Titolo e contenuto">
    <p:spTree>
      <p:nvGrpSpPr>
        <p:cNvPr id="86" name="Shape 86"/>
        <p:cNvGrpSpPr/>
        <p:nvPr/>
      </p:nvGrpSpPr>
      <p:grpSpPr>
        <a:xfrm>
          <a:off x="0" y="0"/>
          <a:ext cx="0" cy="0"/>
          <a:chOff x="0" y="0"/>
          <a:chExt cx="0" cy="0"/>
        </a:xfrm>
      </p:grpSpPr>
      <p:pic>
        <p:nvPicPr>
          <p:cNvPr id="87" name="Google Shape;87;p44"/>
          <p:cNvPicPr preferRelativeResize="0"/>
          <p:nvPr/>
        </p:nvPicPr>
        <p:blipFill rotWithShape="1">
          <a:blip r:embed="rId2">
            <a:alphaModFix/>
          </a:blip>
          <a:srcRect b="0" l="0" r="0" t="0"/>
          <a:stretch/>
        </p:blipFill>
        <p:spPr>
          <a:xfrm flipH="1">
            <a:off x="0" y="0"/>
            <a:ext cx="9141292" cy="5143500"/>
          </a:xfrm>
          <a:prstGeom prst="rect">
            <a:avLst/>
          </a:prstGeom>
          <a:noFill/>
          <a:ln>
            <a:noFill/>
          </a:ln>
        </p:spPr>
      </p:pic>
      <p:sp>
        <p:nvSpPr>
          <p:cNvPr id="88" name="Google Shape;88;p44"/>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89" name="Google Shape;89;p44"/>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90" name="Google Shape;90;p44"/>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 name="Shape 91"/>
        <p:cNvGrpSpPr/>
        <p:nvPr/>
      </p:nvGrpSpPr>
      <p:grpSpPr>
        <a:xfrm>
          <a:off x="0" y="0"/>
          <a:ext cx="0" cy="0"/>
          <a:chOff x="0" y="0"/>
          <a:chExt cx="0" cy="0"/>
        </a:xfrm>
      </p:grpSpPr>
      <p:sp>
        <p:nvSpPr>
          <p:cNvPr id="92" name="Google Shape;92;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3" name="Google Shape;93;p4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4" name="Google Shape;94;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7" name="Google Shape;97;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0" name="Google Shape;100;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1" name="Google Shape;101;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 name="Shape 102"/>
        <p:cNvGrpSpPr/>
        <p:nvPr/>
      </p:nvGrpSpPr>
      <p:grpSpPr>
        <a:xfrm>
          <a:off x="0" y="0"/>
          <a:ext cx="0" cy="0"/>
          <a:chOff x="0" y="0"/>
          <a:chExt cx="0" cy="0"/>
        </a:xfrm>
      </p:grpSpPr>
      <p:sp>
        <p:nvSpPr>
          <p:cNvPr id="103" name="Google Shape;103;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4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5" name="Google Shape;105;p4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6" name="Google Shape;106;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sp>
        <p:nvSpPr>
          <p:cNvPr id="108" name="Google Shape;108;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9" name="Google Shape;109;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p5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2" name="Google Shape;112;p5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3" name="Google Shape;113;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 name="Shape 114"/>
        <p:cNvGrpSpPr/>
        <p:nvPr/>
      </p:nvGrpSpPr>
      <p:grpSpPr>
        <a:xfrm>
          <a:off x="0" y="0"/>
          <a:ext cx="0" cy="0"/>
          <a:chOff x="0" y="0"/>
          <a:chExt cx="0" cy="0"/>
        </a:xfrm>
      </p:grpSpPr>
      <p:sp>
        <p:nvSpPr>
          <p:cNvPr id="115" name="Google Shape;115;p5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6" name="Google Shape;116;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p5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20" name="Google Shape;120;p5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1" name="Google Shape;121;p5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2" name="Google Shape;122;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p5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25" name="Google Shape;125;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 name="Shape 126"/>
        <p:cNvGrpSpPr/>
        <p:nvPr/>
      </p:nvGrpSpPr>
      <p:grpSpPr>
        <a:xfrm>
          <a:off x="0" y="0"/>
          <a:ext cx="0" cy="0"/>
          <a:chOff x="0" y="0"/>
          <a:chExt cx="0" cy="0"/>
        </a:xfrm>
      </p:grpSpPr>
      <p:sp>
        <p:nvSpPr>
          <p:cNvPr id="127" name="Google Shape;127;p5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8" name="Google Shape;128;p5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29" name="Google Shape;129;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132" name="Shape 132"/>
        <p:cNvGrpSpPr/>
        <p:nvPr/>
      </p:nvGrpSpPr>
      <p:grpSpPr>
        <a:xfrm>
          <a:off x="0" y="0"/>
          <a:ext cx="0" cy="0"/>
          <a:chOff x="0" y="0"/>
          <a:chExt cx="0" cy="0"/>
        </a:xfrm>
      </p:grpSpPr>
      <p:sp>
        <p:nvSpPr>
          <p:cNvPr id="133" name="Google Shape;133;p56"/>
          <p:cNvSpPr txBox="1"/>
          <p:nvPr>
            <p:ph idx="12" type="sldNum"/>
          </p:nvPr>
        </p:nvSpPr>
        <p:spPr>
          <a:xfrm>
            <a:off x="8561946" y="4902409"/>
            <a:ext cx="248700" cy="183900"/>
          </a:xfrm>
          <a:prstGeom prst="rect">
            <a:avLst/>
          </a:prstGeom>
          <a:noFill/>
          <a:ln>
            <a:noFill/>
          </a:ln>
        </p:spPr>
        <p:txBody>
          <a:bodyPr anchorCtr="0" anchor="t" bIns="34575" lIns="34575" spcFirstLastPara="1" rIns="34575" wrap="square" tIns="3457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34" name="Google Shape;134;p56"/>
          <p:cNvSpPr/>
          <p:nvPr/>
        </p:nvSpPr>
        <p:spPr>
          <a:xfrm>
            <a:off x="113" y="4749367"/>
            <a:ext cx="9144000" cy="394500"/>
          </a:xfrm>
          <a:prstGeom prst="rect">
            <a:avLst/>
          </a:prstGeom>
          <a:solidFill>
            <a:srgbClr val="D2010D"/>
          </a:solidFill>
          <a:ln>
            <a:noFill/>
          </a:ln>
        </p:spPr>
        <p:txBody>
          <a:bodyPr anchorCtr="0" anchor="ctr" bIns="34575" lIns="34575" spcFirstLastPara="1" rIns="34575" wrap="square" tIns="34575">
            <a:noAutofit/>
          </a:bodyPr>
          <a:lstStyle/>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Helvetica Neue"/>
              <a:ea typeface="Helvetica Neue"/>
              <a:cs typeface="Helvetica Neue"/>
              <a:sym typeface="Helvetica Neue"/>
            </a:endParaRPr>
          </a:p>
        </p:txBody>
      </p:sp>
      <p:pic>
        <p:nvPicPr>
          <p:cNvPr descr="pasted-image.pdf" id="135" name="Google Shape;135;p56"/>
          <p:cNvPicPr preferRelativeResize="0"/>
          <p:nvPr/>
        </p:nvPicPr>
        <p:blipFill rotWithShape="1">
          <a:blip r:embed="rId2">
            <a:alphaModFix/>
          </a:blip>
          <a:srcRect b="0" l="0" r="0" t="0"/>
          <a:stretch/>
        </p:blipFill>
        <p:spPr>
          <a:xfrm>
            <a:off x="116729" y="4749367"/>
            <a:ext cx="794745" cy="394604"/>
          </a:xfrm>
          <a:prstGeom prst="rect">
            <a:avLst/>
          </a:prstGeom>
          <a:noFill/>
          <a:ln>
            <a:noFill/>
          </a:ln>
        </p:spPr>
      </p:pic>
      <p:cxnSp>
        <p:nvCxnSpPr>
          <p:cNvPr id="136" name="Google Shape;136;p56"/>
          <p:cNvCxnSpPr/>
          <p:nvPr/>
        </p:nvCxnSpPr>
        <p:spPr>
          <a:xfrm>
            <a:off x="179512" y="611730"/>
            <a:ext cx="8593800" cy="0"/>
          </a:xfrm>
          <a:prstGeom prst="straightConnector1">
            <a:avLst/>
          </a:prstGeom>
          <a:noFill/>
          <a:ln cap="flat" cmpd="sng" w="9525">
            <a:solidFill>
              <a:srgbClr val="D3010D"/>
            </a:solidFill>
            <a:prstDash val="solid"/>
            <a:miter lim="400000"/>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57"/>
          <p:cNvSpPr txBox="1"/>
          <p:nvPr>
            <p:ph type="title"/>
          </p:nvPr>
        </p:nvSpPr>
        <p:spPr>
          <a:xfrm>
            <a:off x="209579" y="156288"/>
            <a:ext cx="8702700" cy="586500"/>
          </a:xfrm>
          <a:prstGeom prst="rect">
            <a:avLst/>
          </a:prstGeom>
          <a:noFill/>
          <a:ln>
            <a:noFill/>
          </a:ln>
        </p:spPr>
        <p:txBody>
          <a:bodyPr anchorCtr="0" anchor="ctr" bIns="45650" lIns="45650" spcFirstLastPara="1" rIns="45650" wrap="square" tIns="45650">
            <a:noAutofit/>
          </a:bodyPr>
          <a:lstStyle>
            <a:lvl1pPr lvl="0" algn="l">
              <a:lnSpc>
                <a:spcPct val="100000"/>
              </a:lnSpc>
              <a:spcBef>
                <a:spcPts val="0"/>
              </a:spcBef>
              <a:spcAft>
                <a:spcPts val="0"/>
              </a:spcAft>
              <a:buClr>
                <a:srgbClr val="366092"/>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9" name="Google Shape;139;p57"/>
          <p:cNvSpPr txBox="1"/>
          <p:nvPr>
            <p:ph idx="1" type="body"/>
          </p:nvPr>
        </p:nvSpPr>
        <p:spPr>
          <a:xfrm>
            <a:off x="242596" y="900896"/>
            <a:ext cx="8643300" cy="3877500"/>
          </a:xfrm>
          <a:prstGeom prst="rect">
            <a:avLst/>
          </a:prstGeom>
          <a:noFill/>
          <a:ln>
            <a:noFill/>
          </a:ln>
        </p:spPr>
        <p:txBody>
          <a:bodyPr anchorCtr="0" anchor="t" bIns="45650" lIns="91325" spcFirstLastPara="1" rIns="91325" wrap="square" tIns="45650">
            <a:noAutofit/>
          </a:bodyPr>
          <a:lstStyle>
            <a:lvl1pPr indent="-406400" lvl="0" marL="457200" algn="l">
              <a:lnSpc>
                <a:spcPct val="115000"/>
              </a:lnSpc>
              <a:spcBef>
                <a:spcPts val="0"/>
              </a:spcBef>
              <a:spcAft>
                <a:spcPts val="0"/>
              </a:spcAft>
              <a:buClr>
                <a:schemeClr val="dk1"/>
              </a:buClr>
              <a:buSzPts val="2800"/>
              <a:buChar char="●"/>
              <a:defRPr/>
            </a:lvl1pPr>
            <a:lvl2pPr indent="-368300" lvl="1" marL="914400" algn="l">
              <a:lnSpc>
                <a:spcPct val="115000"/>
              </a:lnSpc>
              <a:spcBef>
                <a:spcPts val="1600"/>
              </a:spcBef>
              <a:spcAft>
                <a:spcPts val="0"/>
              </a:spcAft>
              <a:buClr>
                <a:schemeClr val="dk1"/>
              </a:buClr>
              <a:buSzPts val="2200"/>
              <a:buChar char="○"/>
              <a:defRPr sz="2200"/>
            </a:lvl2pPr>
            <a:lvl3pPr indent="-342900" lvl="2" marL="1371600" algn="l">
              <a:lnSpc>
                <a:spcPct val="115000"/>
              </a:lnSpc>
              <a:spcBef>
                <a:spcPts val="1600"/>
              </a:spcBef>
              <a:spcAft>
                <a:spcPts val="0"/>
              </a:spcAft>
              <a:buClr>
                <a:schemeClr val="dk1"/>
              </a:buClr>
              <a:buSzPts val="1800"/>
              <a:buChar char="■"/>
              <a:defRPr sz="1800"/>
            </a:lvl3pPr>
            <a:lvl4pPr indent="-330200" lvl="3" marL="1828800" algn="l">
              <a:lnSpc>
                <a:spcPct val="115000"/>
              </a:lnSpc>
              <a:spcBef>
                <a:spcPts val="1600"/>
              </a:spcBef>
              <a:spcAft>
                <a:spcPts val="0"/>
              </a:spcAft>
              <a:buClr>
                <a:schemeClr val="dk1"/>
              </a:buClr>
              <a:buSzPts val="1600"/>
              <a:buChar char="●"/>
              <a:defRPr sz="1600"/>
            </a:lvl4pPr>
            <a:lvl5pPr indent="-330200" lvl="4" marL="2286000" algn="l">
              <a:lnSpc>
                <a:spcPct val="115000"/>
              </a:lnSpc>
              <a:spcBef>
                <a:spcPts val="1600"/>
              </a:spcBef>
              <a:spcAft>
                <a:spcPts val="0"/>
              </a:spcAft>
              <a:buClr>
                <a:schemeClr val="dk1"/>
              </a:buClr>
              <a:buSzPts val="1600"/>
              <a:buChar char="○"/>
              <a:defRPr sz="1600"/>
            </a:lvl5pPr>
            <a:lvl6pPr indent="-342900" lvl="5" marL="2743200" algn="l">
              <a:lnSpc>
                <a:spcPct val="115000"/>
              </a:lnSpc>
              <a:spcBef>
                <a:spcPts val="1600"/>
              </a:spcBef>
              <a:spcAft>
                <a:spcPts val="0"/>
              </a:spcAft>
              <a:buClr>
                <a:schemeClr val="dk1"/>
              </a:buClr>
              <a:buSzPts val="1800"/>
              <a:buChar char="■"/>
              <a:defRPr/>
            </a:lvl6pPr>
            <a:lvl7pPr indent="-342900" lvl="6" marL="3200400" algn="l">
              <a:lnSpc>
                <a:spcPct val="115000"/>
              </a:lnSpc>
              <a:spcBef>
                <a:spcPts val="1600"/>
              </a:spcBef>
              <a:spcAft>
                <a:spcPts val="0"/>
              </a:spcAft>
              <a:buClr>
                <a:schemeClr val="dk1"/>
              </a:buClr>
              <a:buSzPts val="1800"/>
              <a:buChar char="●"/>
              <a:defRPr/>
            </a:lvl7pPr>
            <a:lvl8pPr indent="-342900" lvl="7" marL="3657600" algn="l">
              <a:lnSpc>
                <a:spcPct val="115000"/>
              </a:lnSpc>
              <a:spcBef>
                <a:spcPts val="1600"/>
              </a:spcBef>
              <a:spcAft>
                <a:spcPts val="0"/>
              </a:spcAft>
              <a:buClr>
                <a:schemeClr val="dk1"/>
              </a:buClr>
              <a:buSzPts val="1800"/>
              <a:buChar char="○"/>
              <a:defRPr/>
            </a:lvl8pPr>
            <a:lvl9pPr indent="-342900" lvl="8" marL="4114800" algn="l">
              <a:lnSpc>
                <a:spcPct val="115000"/>
              </a:lnSpc>
              <a:spcBef>
                <a:spcPts val="1600"/>
              </a:spcBef>
              <a:spcAft>
                <a:spcPts val="160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PP|REDFUSE Title and Content Slide">
  <p:cSld name="WPP|REDFUSE Title and Content Slide">
    <p:spTree>
      <p:nvGrpSpPr>
        <p:cNvPr id="140" name="Shape 140"/>
        <p:cNvGrpSpPr/>
        <p:nvPr/>
      </p:nvGrpSpPr>
      <p:grpSpPr>
        <a:xfrm>
          <a:off x="0" y="0"/>
          <a:ext cx="0" cy="0"/>
          <a:chOff x="0" y="0"/>
          <a:chExt cx="0" cy="0"/>
        </a:xfrm>
      </p:grpSpPr>
      <p:sp>
        <p:nvSpPr>
          <p:cNvPr id="141" name="Google Shape;141;p58"/>
          <p:cNvSpPr txBox="1"/>
          <p:nvPr>
            <p:ph idx="1" type="body"/>
          </p:nvPr>
        </p:nvSpPr>
        <p:spPr>
          <a:xfrm>
            <a:off x="623700" y="1161000"/>
            <a:ext cx="5669700" cy="3510000"/>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1400"/>
              </a:spcBef>
              <a:spcAft>
                <a:spcPts val="0"/>
              </a:spcAft>
              <a:buClr>
                <a:srgbClr val="FF0000"/>
              </a:buClr>
              <a:buSzPts val="1500"/>
              <a:buFont typeface="Arial"/>
              <a:buChar char="•"/>
              <a:defRPr/>
            </a:lvl1pPr>
            <a:lvl2pPr indent="-323850" lvl="1" marL="914400" algn="l">
              <a:lnSpc>
                <a:spcPct val="100000"/>
              </a:lnSpc>
              <a:spcBef>
                <a:spcPts val="500"/>
              </a:spcBef>
              <a:spcAft>
                <a:spcPts val="0"/>
              </a:spcAft>
              <a:buClr>
                <a:srgbClr val="FF0000"/>
              </a:buClr>
              <a:buSzPts val="1500"/>
              <a:buChar char="•"/>
              <a:defRPr/>
            </a:lvl2pPr>
            <a:lvl3pPr indent="-323850" lvl="2" marL="1371600" algn="l">
              <a:lnSpc>
                <a:spcPct val="100000"/>
              </a:lnSpc>
              <a:spcBef>
                <a:spcPts val="500"/>
              </a:spcBef>
              <a:spcAft>
                <a:spcPts val="0"/>
              </a:spcAft>
              <a:buClr>
                <a:srgbClr val="FF0000"/>
              </a:buClr>
              <a:buSzPts val="1500"/>
              <a:buChar char="•"/>
              <a:defRPr/>
            </a:lvl3pPr>
            <a:lvl4pPr indent="-323850" lvl="3" marL="1828800" algn="l">
              <a:lnSpc>
                <a:spcPct val="100000"/>
              </a:lnSpc>
              <a:spcBef>
                <a:spcPts val="500"/>
              </a:spcBef>
              <a:spcAft>
                <a:spcPts val="0"/>
              </a:spcAft>
              <a:buClr>
                <a:srgbClr val="FF0000"/>
              </a:buClr>
              <a:buSzPts val="1500"/>
              <a:buChar char="•"/>
              <a:defRPr/>
            </a:lvl4pPr>
            <a:lvl5pPr indent="-323850" lvl="4" marL="2286000" algn="l">
              <a:lnSpc>
                <a:spcPct val="100000"/>
              </a:lnSpc>
              <a:spcBef>
                <a:spcPts val="500"/>
              </a:spcBef>
              <a:spcAft>
                <a:spcPts val="0"/>
              </a:spcAft>
              <a:buClr>
                <a:srgbClr val="FF0000"/>
              </a:buClr>
              <a:buSzPts val="1500"/>
              <a:buChar char="•"/>
              <a:defRPr/>
            </a:lvl5pPr>
            <a:lvl6pPr indent="-336550" lvl="5" marL="2743200" algn="l">
              <a:lnSpc>
                <a:spcPct val="100000"/>
              </a:lnSpc>
              <a:spcBef>
                <a:spcPts val="2200"/>
              </a:spcBef>
              <a:spcAft>
                <a:spcPts val="0"/>
              </a:spcAft>
              <a:buClr>
                <a:srgbClr val="000000"/>
              </a:buClr>
              <a:buSzPts val="1700"/>
              <a:buChar char="•"/>
              <a:defRPr/>
            </a:lvl6pPr>
            <a:lvl7pPr indent="-336550" lvl="6" marL="3200400" algn="l">
              <a:lnSpc>
                <a:spcPct val="100000"/>
              </a:lnSpc>
              <a:spcBef>
                <a:spcPts val="2200"/>
              </a:spcBef>
              <a:spcAft>
                <a:spcPts val="0"/>
              </a:spcAft>
              <a:buClr>
                <a:srgbClr val="000000"/>
              </a:buClr>
              <a:buSzPts val="1700"/>
              <a:buChar char="•"/>
              <a:defRPr/>
            </a:lvl7pPr>
            <a:lvl8pPr indent="-336550" lvl="7" marL="3657600" algn="l">
              <a:lnSpc>
                <a:spcPct val="100000"/>
              </a:lnSpc>
              <a:spcBef>
                <a:spcPts val="2200"/>
              </a:spcBef>
              <a:spcAft>
                <a:spcPts val="0"/>
              </a:spcAft>
              <a:buClr>
                <a:srgbClr val="000000"/>
              </a:buClr>
              <a:buSzPts val="1700"/>
              <a:buChar char="•"/>
              <a:defRPr/>
            </a:lvl8pPr>
            <a:lvl9pPr indent="-336550" lvl="8" marL="4114800" algn="l">
              <a:lnSpc>
                <a:spcPct val="100000"/>
              </a:lnSpc>
              <a:spcBef>
                <a:spcPts val="2200"/>
              </a:spcBef>
              <a:spcAft>
                <a:spcPts val="0"/>
              </a:spcAft>
              <a:buClr>
                <a:srgbClr val="000000"/>
              </a:buClr>
              <a:buSzPts val="1700"/>
              <a:buChar char="•"/>
              <a:defRPr/>
            </a:lvl9pPr>
          </a:lstStyle>
          <a:p/>
        </p:txBody>
      </p:sp>
      <p:sp>
        <p:nvSpPr>
          <p:cNvPr id="142" name="Google Shape;142;p58"/>
          <p:cNvSpPr txBox="1"/>
          <p:nvPr>
            <p:ph idx="10" type="dt"/>
          </p:nvPr>
        </p:nvSpPr>
        <p:spPr>
          <a:xfrm>
            <a:off x="4272935" y="4833000"/>
            <a:ext cx="597900" cy="1620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3" name="Google Shape;143;p58"/>
          <p:cNvSpPr txBox="1"/>
          <p:nvPr>
            <p:ph idx="11" type="ftr"/>
          </p:nvPr>
        </p:nvSpPr>
        <p:spPr>
          <a:xfrm>
            <a:off x="623700" y="4833000"/>
            <a:ext cx="3399600" cy="1620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4" name="Google Shape;144;p58"/>
          <p:cNvSpPr txBox="1"/>
          <p:nvPr>
            <p:ph idx="12" type="sldNum"/>
          </p:nvPr>
        </p:nvSpPr>
        <p:spPr>
          <a:xfrm>
            <a:off x="8434798" y="4833000"/>
            <a:ext cx="266400" cy="1350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58"/>
          <p:cNvSpPr txBox="1"/>
          <p:nvPr>
            <p:ph type="title"/>
          </p:nvPr>
        </p:nvSpPr>
        <p:spPr>
          <a:xfrm>
            <a:off x="623700" y="231142"/>
            <a:ext cx="5670000" cy="7608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rgbClr val="FF0000"/>
              </a:buClr>
              <a:buSzPts val="2400"/>
              <a:buFont typeface="Arial"/>
              <a:buNone/>
              <a:defRPr b="0">
                <a:solidFill>
                  <a:srgbClr val="FF0000"/>
                </a:solidFill>
              </a:defRPr>
            </a:lvl1pPr>
            <a:lvl2pPr lvl="1" algn="ctr">
              <a:lnSpc>
                <a:spcPct val="100000"/>
              </a:lnSpc>
              <a:spcBef>
                <a:spcPts val="0"/>
              </a:spcBef>
              <a:spcAft>
                <a:spcPts val="0"/>
              </a:spcAft>
              <a:buClr>
                <a:srgbClr val="000000"/>
              </a:buClr>
              <a:buSzPts val="1400"/>
              <a:buNone/>
              <a:defRPr/>
            </a:lvl2pPr>
            <a:lvl3pPr lvl="2" algn="ctr">
              <a:lnSpc>
                <a:spcPct val="100000"/>
              </a:lnSpc>
              <a:spcBef>
                <a:spcPts val="0"/>
              </a:spcBef>
              <a:spcAft>
                <a:spcPts val="0"/>
              </a:spcAft>
              <a:buClr>
                <a:srgbClr val="000000"/>
              </a:buClr>
              <a:buSzPts val="1400"/>
              <a:buNone/>
              <a:defRPr/>
            </a:lvl3pPr>
            <a:lvl4pPr lvl="3" algn="ctr">
              <a:lnSpc>
                <a:spcPct val="100000"/>
              </a:lnSpc>
              <a:spcBef>
                <a:spcPts val="0"/>
              </a:spcBef>
              <a:spcAft>
                <a:spcPts val="0"/>
              </a:spcAft>
              <a:buClr>
                <a:srgbClr val="000000"/>
              </a:buClr>
              <a:buSzPts val="1400"/>
              <a:buNone/>
              <a:defRPr/>
            </a:lvl4pPr>
            <a:lvl5pPr lvl="4" algn="ctr">
              <a:lnSpc>
                <a:spcPct val="100000"/>
              </a:lnSpc>
              <a:spcBef>
                <a:spcPts val="0"/>
              </a:spcBef>
              <a:spcAft>
                <a:spcPts val="0"/>
              </a:spcAft>
              <a:buClr>
                <a:srgbClr val="000000"/>
              </a:buClr>
              <a:buSzPts val="1400"/>
              <a:buNone/>
              <a:defRPr/>
            </a:lvl5pPr>
            <a:lvl6pPr lvl="5" algn="ctr">
              <a:lnSpc>
                <a:spcPct val="100000"/>
              </a:lnSpc>
              <a:spcBef>
                <a:spcPts val="0"/>
              </a:spcBef>
              <a:spcAft>
                <a:spcPts val="0"/>
              </a:spcAft>
              <a:buClr>
                <a:srgbClr val="000000"/>
              </a:buClr>
              <a:buSzPts val="1400"/>
              <a:buNone/>
              <a:defRPr/>
            </a:lvl6pPr>
            <a:lvl7pPr lvl="6" algn="ctr">
              <a:lnSpc>
                <a:spcPct val="100000"/>
              </a:lnSpc>
              <a:spcBef>
                <a:spcPts val="0"/>
              </a:spcBef>
              <a:spcAft>
                <a:spcPts val="0"/>
              </a:spcAft>
              <a:buClr>
                <a:srgbClr val="000000"/>
              </a:buClr>
              <a:buSzPts val="1400"/>
              <a:buNone/>
              <a:defRPr/>
            </a:lvl7pPr>
            <a:lvl8pPr lvl="7" algn="ctr">
              <a:lnSpc>
                <a:spcPct val="100000"/>
              </a:lnSpc>
              <a:spcBef>
                <a:spcPts val="0"/>
              </a:spcBef>
              <a:spcAft>
                <a:spcPts val="0"/>
              </a:spcAft>
              <a:buClr>
                <a:srgbClr val="000000"/>
              </a:buClr>
              <a:buSzPts val="1400"/>
              <a:buNone/>
              <a:defRPr/>
            </a:lvl8pPr>
            <a:lvl9pPr lvl="8" algn="ctr">
              <a:lnSpc>
                <a:spcPct val="100000"/>
              </a:lnSpc>
              <a:spcBef>
                <a:spcPts val="0"/>
              </a:spcBef>
              <a:spcAft>
                <a:spcPts val="0"/>
              </a:spcAft>
              <a:buClr>
                <a:srgbClr val="000000"/>
              </a:buClr>
              <a:buSzPts val="1400"/>
              <a:buNone/>
              <a:defRPr/>
            </a:lvl9pPr>
          </a:lstStyle>
          <a:p/>
        </p:txBody>
      </p:sp>
      <p:pic>
        <p:nvPicPr>
          <p:cNvPr id="146" name="Google Shape;146;p58"/>
          <p:cNvPicPr preferRelativeResize="0"/>
          <p:nvPr/>
        </p:nvPicPr>
        <p:blipFill rotWithShape="1">
          <a:blip r:embed="rId2">
            <a:alphaModFix/>
          </a:blip>
          <a:srcRect b="0" l="0" r="0" t="0"/>
          <a:stretch/>
        </p:blipFill>
        <p:spPr>
          <a:xfrm>
            <a:off x="7243546" y="198965"/>
            <a:ext cx="1653254" cy="23317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47" name="Shape 147"/>
        <p:cNvGrpSpPr/>
        <p:nvPr/>
      </p:nvGrpSpPr>
      <p:grpSpPr>
        <a:xfrm>
          <a:off x="0" y="0"/>
          <a:ext cx="0" cy="0"/>
          <a:chOff x="0" y="0"/>
          <a:chExt cx="0" cy="0"/>
        </a:xfrm>
      </p:grpSpPr>
      <p:sp>
        <p:nvSpPr>
          <p:cNvPr id="148" name="Google Shape;148;p59"/>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p59"/>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150" name="Google Shape;150;p59"/>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151" name="Google Shape;151;p59"/>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152" name="Google Shape;152;p59"/>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153" name="Google Shape;153;p59"/>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154" name="Google Shape;154;p59"/>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155" name="Google Shape;155;p59"/>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156" name="Google Shape;156;p59"/>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57" name="Google Shape;157;p5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158" name="Shape 158"/>
        <p:cNvGrpSpPr/>
        <p:nvPr/>
      </p:nvGrpSpPr>
      <p:grpSpPr>
        <a:xfrm>
          <a:off x="0" y="0"/>
          <a:ext cx="0" cy="0"/>
          <a:chOff x="0" y="0"/>
          <a:chExt cx="0" cy="0"/>
        </a:xfrm>
      </p:grpSpPr>
      <p:sp>
        <p:nvSpPr>
          <p:cNvPr id="159" name="Google Shape;159;p6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 name="Google Shape;160;p6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 name="Google Shape;161;p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62" name="Google Shape;162;p60"/>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163" name="Google Shape;163;p60"/>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
        <p:nvSpPr>
          <p:cNvPr id="164" name="Google Shape;164;p60"/>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65" name="Google Shape;165;p6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66" name="Shape 166"/>
        <p:cNvGrpSpPr/>
        <p:nvPr/>
      </p:nvGrpSpPr>
      <p:grpSpPr>
        <a:xfrm>
          <a:off x="0" y="0"/>
          <a:ext cx="0" cy="0"/>
          <a:chOff x="0" y="0"/>
          <a:chExt cx="0" cy="0"/>
        </a:xfrm>
      </p:grpSpPr>
      <p:sp>
        <p:nvSpPr>
          <p:cNvPr id="167" name="Google Shape;167;p6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8" name="Google Shape;168;p6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 name="Google Shape;169;p6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170" name="Google Shape;170;p61"/>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171" name="Google Shape;171;p61"/>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72" name="Google Shape;172;p6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1 (White)" showMasterSp="0">
  <p:cSld name="9_Title Slide 1 (White)">
    <p:bg>
      <p:bgPr>
        <a:solidFill>
          <a:schemeClr val="lt1"/>
        </a:solidFill>
      </p:bgPr>
    </p:bg>
    <p:spTree>
      <p:nvGrpSpPr>
        <p:cNvPr id="178" name="Shape 178"/>
        <p:cNvGrpSpPr/>
        <p:nvPr/>
      </p:nvGrpSpPr>
      <p:grpSpPr>
        <a:xfrm>
          <a:off x="0" y="0"/>
          <a:ext cx="0" cy="0"/>
          <a:chOff x="0" y="0"/>
          <a:chExt cx="0" cy="0"/>
        </a:xfrm>
      </p:grpSpPr>
      <p:sp>
        <p:nvSpPr>
          <p:cNvPr id="179" name="Google Shape;179;p1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2"/>
              </a:buClr>
              <a:buSzPts val="2300"/>
              <a:buNone/>
              <a:defRPr sz="23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0" name="Google Shape;180;p10"/>
          <p:cNvSpPr/>
          <p:nvPr/>
        </p:nvSpPr>
        <p:spPr>
          <a:xfrm rot="-2700000">
            <a:off x="9231941" y="739153"/>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1" name="Google Shape;181;p10"/>
          <p:cNvSpPr/>
          <p:nvPr/>
        </p:nvSpPr>
        <p:spPr>
          <a:xfrm rot="-2700000">
            <a:off x="4716357" y="524965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2" name="Google Shape;182;p10"/>
          <p:cNvSpPr/>
          <p:nvPr/>
        </p:nvSpPr>
        <p:spPr>
          <a:xfrm rot="-2700000">
            <a:off x="-1487413" y="-596976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3" name="Google Shape;183;p10"/>
          <p:cNvSpPr/>
          <p:nvPr/>
        </p:nvSpPr>
        <p:spPr>
          <a:xfrm rot="-2700000">
            <a:off x="-6002997" y="-1459257"/>
            <a:ext cx="5909574" cy="5909574"/>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White)" showMasterSp="0">
  <p:cSld name="2_Title Slide 1 (White)">
    <p:bg>
      <p:bgPr>
        <a:solidFill>
          <a:schemeClr val="lt1"/>
        </a:solidFill>
      </p:bgPr>
    </p:bg>
    <p:spTree>
      <p:nvGrpSpPr>
        <p:cNvPr id="184" name="Shape 184"/>
        <p:cNvGrpSpPr/>
        <p:nvPr/>
      </p:nvGrpSpPr>
      <p:grpSpPr>
        <a:xfrm>
          <a:off x="0" y="0"/>
          <a:ext cx="0" cy="0"/>
          <a:chOff x="0" y="0"/>
          <a:chExt cx="0" cy="0"/>
        </a:xfrm>
      </p:grpSpPr>
      <p:pic>
        <p:nvPicPr>
          <p:cNvPr id="185" name="Google Shape;185;p11"/>
          <p:cNvPicPr preferRelativeResize="0"/>
          <p:nvPr/>
        </p:nvPicPr>
        <p:blipFill rotWithShape="1">
          <a:blip r:embed="rId2">
            <a:alphaModFix/>
          </a:blip>
          <a:srcRect b="129" l="0" r="0" t="128"/>
          <a:stretch/>
        </p:blipFill>
        <p:spPr>
          <a:xfrm>
            <a:off x="785512" y="790575"/>
            <a:ext cx="3562349" cy="3562350"/>
          </a:xfrm>
          <a:prstGeom prst="rect">
            <a:avLst/>
          </a:prstGeom>
          <a:noFill/>
          <a:ln>
            <a:noFill/>
          </a:ln>
        </p:spPr>
      </p:pic>
      <p:sp>
        <p:nvSpPr>
          <p:cNvPr id="186" name="Google Shape;186;p11"/>
          <p:cNvSpPr/>
          <p:nvPr>
            <p:ph idx="2" type="pic"/>
          </p:nvPr>
        </p:nvSpPr>
        <p:spPr>
          <a:xfrm>
            <a:off x="2698797"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7" name="Google Shape;187;p11"/>
          <p:cNvSpPr/>
          <p:nvPr>
            <p:ph idx="3" type="pic"/>
          </p:nvPr>
        </p:nvSpPr>
        <p:spPr>
          <a:xfrm>
            <a:off x="4639958"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8" name="Google Shape;188;p11"/>
          <p:cNvSpPr/>
          <p:nvPr>
            <p:ph idx="4" type="pic"/>
          </p:nvPr>
        </p:nvSpPr>
        <p:spPr>
          <a:xfrm>
            <a:off x="65421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9" name="Google Shape;189;p11"/>
          <p:cNvSpPr/>
          <p:nvPr>
            <p:ph idx="5" type="pic"/>
          </p:nvPr>
        </p:nvSpPr>
        <p:spPr>
          <a:xfrm>
            <a:off x="464055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0" name="Google Shape;190;p11"/>
          <p:cNvSpPr/>
          <p:nvPr>
            <p:ph idx="6" type="pic"/>
          </p:nvPr>
        </p:nvSpPr>
        <p:spPr>
          <a:xfrm>
            <a:off x="65817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1" name="Google Shape;191;p11"/>
          <p:cNvSpPr/>
          <p:nvPr>
            <p:ph idx="7" type="pic"/>
          </p:nvPr>
        </p:nvSpPr>
        <p:spPr>
          <a:xfrm>
            <a:off x="8483955"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2" name="Google Shape;192;p11"/>
          <p:cNvSpPr/>
          <p:nvPr>
            <p:ph idx="8" type="pic"/>
          </p:nvPr>
        </p:nvSpPr>
        <p:spPr>
          <a:xfrm>
            <a:off x="-1140708" y="-113782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3" name="Google Shape;193;p11"/>
          <p:cNvSpPr/>
          <p:nvPr>
            <p:ph idx="9" type="pic"/>
          </p:nvPr>
        </p:nvSpPr>
        <p:spPr>
          <a:xfrm>
            <a:off x="2696509"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4" name="Google Shape;194;p11"/>
          <p:cNvSpPr/>
          <p:nvPr>
            <p:ph idx="13" type="pic"/>
          </p:nvPr>
        </p:nvSpPr>
        <p:spPr>
          <a:xfrm>
            <a:off x="4598749"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5" name="Google Shape;195;p11"/>
          <p:cNvSpPr/>
          <p:nvPr>
            <p:ph idx="14" type="pic"/>
          </p:nvPr>
        </p:nvSpPr>
        <p:spPr>
          <a:xfrm>
            <a:off x="812401" y="-306475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6" name="Google Shape;196;p11"/>
          <p:cNvSpPr/>
          <p:nvPr>
            <p:ph idx="15" type="pic"/>
          </p:nvPr>
        </p:nvSpPr>
        <p:spPr>
          <a:xfrm>
            <a:off x="-1169536" y="271441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7" name="Google Shape;197;p11"/>
          <p:cNvSpPr/>
          <p:nvPr>
            <p:ph idx="16" type="pic"/>
          </p:nvPr>
        </p:nvSpPr>
        <p:spPr>
          <a:xfrm>
            <a:off x="771625" y="4635087"/>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8" name="Google Shape;198;p11"/>
          <p:cNvSpPr/>
          <p:nvPr>
            <p:ph idx="17" type="pic"/>
          </p:nvPr>
        </p:nvSpPr>
        <p:spPr>
          <a:xfrm>
            <a:off x="-3055931" y="78531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99" name="Shape 199"/>
        <p:cNvGrpSpPr/>
        <p:nvPr/>
      </p:nvGrpSpPr>
      <p:grpSpPr>
        <a:xfrm>
          <a:off x="0" y="0"/>
          <a:ext cx="0" cy="0"/>
          <a:chOff x="0" y="0"/>
          <a:chExt cx="0" cy="0"/>
        </a:xfrm>
      </p:grpSpPr>
      <p:sp>
        <p:nvSpPr>
          <p:cNvPr id="200" name="Google Shape;200;p12"/>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201" name="Google Shape;201;p12"/>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202" name="Google Shape;202;p12"/>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203" name="Google Shape;203;p12"/>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204" name="Google Shape;204;p12"/>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205" name="Google Shape;205;p12"/>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206" name="Google Shape;206;p12"/>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207" name="Google Shape;207;p12"/>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208" name="Google Shape;208;p12"/>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09" name="Google Shape;209;p1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10" name="Shape 210"/>
        <p:cNvGrpSpPr/>
        <p:nvPr/>
      </p:nvGrpSpPr>
      <p:grpSpPr>
        <a:xfrm>
          <a:off x="0" y="0"/>
          <a:ext cx="0" cy="0"/>
          <a:chOff x="0" y="0"/>
          <a:chExt cx="0" cy="0"/>
        </a:xfrm>
      </p:grpSpPr>
      <p:sp>
        <p:nvSpPr>
          <p:cNvPr id="211" name="Google Shape;211;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2" name="Google Shape;212;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3" name="Google Shape;213;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14" name="Google Shape;214;p13"/>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215" name="Google Shape;215;p13"/>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16" name="Google Shape;216;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217" name="Shape 217"/>
        <p:cNvGrpSpPr/>
        <p:nvPr/>
      </p:nvGrpSpPr>
      <p:grpSpPr>
        <a:xfrm>
          <a:off x="0" y="0"/>
          <a:ext cx="0" cy="0"/>
          <a:chOff x="0" y="0"/>
          <a:chExt cx="0" cy="0"/>
        </a:xfrm>
      </p:grpSpPr>
      <p:sp>
        <p:nvSpPr>
          <p:cNvPr id="218" name="Google Shape;218;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9" name="Google Shape;219;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0" name="Google Shape;220;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21" name="Google Shape;221;p14"/>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222" name="Google Shape;222;p14"/>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23" name="Shape 223"/>
        <p:cNvGrpSpPr/>
        <p:nvPr/>
      </p:nvGrpSpPr>
      <p:grpSpPr>
        <a:xfrm>
          <a:off x="0" y="0"/>
          <a:ext cx="0" cy="0"/>
          <a:chOff x="0" y="0"/>
          <a:chExt cx="0" cy="0"/>
        </a:xfrm>
      </p:grpSpPr>
      <p:sp>
        <p:nvSpPr>
          <p:cNvPr id="224" name="Google Shape;224;p15"/>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5" name="Google Shape;225;p1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6" name="Google Shape;226;p15"/>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15"/>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28" name="Shape 228"/>
        <p:cNvGrpSpPr/>
        <p:nvPr/>
      </p:nvGrpSpPr>
      <p:grpSpPr>
        <a:xfrm>
          <a:off x="0" y="0"/>
          <a:ext cx="0" cy="0"/>
          <a:chOff x="0" y="0"/>
          <a:chExt cx="0" cy="0"/>
        </a:xfrm>
      </p:grpSpPr>
      <p:sp>
        <p:nvSpPr>
          <p:cNvPr id="229" name="Google Shape;229;p16"/>
          <p:cNvSpPr/>
          <p:nvPr/>
        </p:nvSpPr>
        <p:spPr>
          <a:xfrm>
            <a:off x="0" y="0"/>
            <a:ext cx="9144000" cy="51435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30" name="Google Shape;230;p1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1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232" name="Google Shape;232;p16"/>
          <p:cNvPicPr preferRelativeResize="0"/>
          <p:nvPr/>
        </p:nvPicPr>
        <p:blipFill rotWithShape="1">
          <a:blip r:embed="rId2">
            <a:alphaModFix/>
          </a:blip>
          <a:srcRect b="166" l="0" r="0" t="167"/>
          <a:stretch/>
        </p:blipFill>
        <p:spPr>
          <a:xfrm>
            <a:off x="0" y="4294701"/>
            <a:ext cx="9134476" cy="84772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White)" showMasterSp="0">
  <p:cSld name="3_Title Slide 1 (White)">
    <p:bg>
      <p:bgPr>
        <a:solidFill>
          <a:schemeClr val="lt1"/>
        </a:solidFill>
      </p:bgPr>
    </p:bg>
    <p:spTree>
      <p:nvGrpSpPr>
        <p:cNvPr id="233" name="Shape 233"/>
        <p:cNvGrpSpPr/>
        <p:nvPr/>
      </p:nvGrpSpPr>
      <p:grpSpPr>
        <a:xfrm>
          <a:off x="0" y="0"/>
          <a:ext cx="0" cy="0"/>
          <a:chOff x="0" y="0"/>
          <a:chExt cx="0" cy="0"/>
        </a:xfrm>
      </p:grpSpPr>
      <p:sp>
        <p:nvSpPr>
          <p:cNvPr id="234" name="Google Shape;234;p17"/>
          <p:cNvSpPr/>
          <p:nvPr>
            <p:ph idx="2" type="pic"/>
          </p:nvPr>
        </p:nvSpPr>
        <p:spPr>
          <a:xfrm>
            <a:off x="-2787603"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5" name="Google Shape;235;p17"/>
          <p:cNvSpPr/>
          <p:nvPr>
            <p:ph idx="3" type="pic"/>
          </p:nvPr>
        </p:nvSpPr>
        <p:spPr>
          <a:xfrm>
            <a:off x="-846443"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6" name="Google Shape;236;p17"/>
          <p:cNvSpPr/>
          <p:nvPr>
            <p:ph idx="4" type="pic"/>
          </p:nvPr>
        </p:nvSpPr>
        <p:spPr>
          <a:xfrm>
            <a:off x="10557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7" name="Google Shape;237;p17"/>
          <p:cNvSpPr/>
          <p:nvPr>
            <p:ph idx="5" type="pic"/>
          </p:nvPr>
        </p:nvSpPr>
        <p:spPr>
          <a:xfrm>
            <a:off x="-84584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8" name="Google Shape;238;p17"/>
          <p:cNvSpPr/>
          <p:nvPr>
            <p:ph idx="6" type="pic"/>
          </p:nvPr>
        </p:nvSpPr>
        <p:spPr>
          <a:xfrm>
            <a:off x="10953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9" name="Google Shape;239;p17"/>
          <p:cNvSpPr/>
          <p:nvPr>
            <p:ph idx="7" type="pic"/>
          </p:nvPr>
        </p:nvSpPr>
        <p:spPr>
          <a:xfrm>
            <a:off x="-2789891"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0" name="Google Shape;240;p17"/>
          <p:cNvSpPr/>
          <p:nvPr>
            <p:ph idx="8" type="pic"/>
          </p:nvPr>
        </p:nvSpPr>
        <p:spPr>
          <a:xfrm>
            <a:off x="-887651"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1" name="Google Shape;241;p17"/>
          <p:cNvSpPr txBox="1"/>
          <p:nvPr>
            <p:ph idx="1" type="body"/>
          </p:nvPr>
        </p:nvSpPr>
        <p:spPr>
          <a:xfrm>
            <a:off x="4972049" y="504458"/>
            <a:ext cx="3899400" cy="4324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300"/>
              <a:buNone/>
              <a:defRPr sz="2300"/>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White)" showMasterSp="0">
  <p:cSld name="4_Title Slide 1 (White)">
    <p:bg>
      <p:bgPr>
        <a:solidFill>
          <a:schemeClr val="lt1"/>
        </a:solidFill>
      </p:bgPr>
    </p:bg>
    <p:spTree>
      <p:nvGrpSpPr>
        <p:cNvPr id="242" name="Shape 242"/>
        <p:cNvGrpSpPr/>
        <p:nvPr/>
      </p:nvGrpSpPr>
      <p:grpSpPr>
        <a:xfrm>
          <a:off x="0" y="0"/>
          <a:ext cx="0" cy="0"/>
          <a:chOff x="0" y="0"/>
          <a:chExt cx="0" cy="0"/>
        </a:xfrm>
      </p:grpSpPr>
      <p:sp>
        <p:nvSpPr>
          <p:cNvPr id="243" name="Google Shape;243;p18"/>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4" name="Google Shape;244;p18"/>
          <p:cNvSpPr/>
          <p:nvPr/>
        </p:nvSpPr>
        <p:spPr>
          <a:xfrm rot="-2700000">
            <a:off x="-5338082" y="1872214"/>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5" name="Google Shape;245;p18"/>
          <p:cNvSpPr/>
          <p:nvPr/>
        </p:nvSpPr>
        <p:spPr>
          <a:xfrm rot="-2700000">
            <a:off x="8188334" y="-2638289"/>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6" name="Google Shape;246;p18"/>
          <p:cNvSpPr/>
          <p:nvPr>
            <p:ph idx="2" type="pic"/>
          </p:nvPr>
        </p:nvSpPr>
        <p:spPr>
          <a:xfrm>
            <a:off x="2448836" y="648445"/>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7" name="Google Shape;247;p18"/>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48" name="Shape 248"/>
        <p:cNvGrpSpPr/>
        <p:nvPr/>
      </p:nvGrpSpPr>
      <p:grpSpPr>
        <a:xfrm>
          <a:off x="0" y="0"/>
          <a:ext cx="0" cy="0"/>
          <a:chOff x="0" y="0"/>
          <a:chExt cx="0" cy="0"/>
        </a:xfrm>
      </p:grpSpPr>
      <p:sp>
        <p:nvSpPr>
          <p:cNvPr id="249" name="Google Shape;249;p19"/>
          <p:cNvSpPr/>
          <p:nvPr/>
        </p:nvSpPr>
        <p:spPr>
          <a:xfrm>
            <a:off x="0" y="0"/>
            <a:ext cx="9144000" cy="23847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0" name="Google Shape;250;p19"/>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19"/>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19"/>
          <p:cNvSpPr txBox="1"/>
          <p:nvPr>
            <p:ph idx="3" type="body"/>
          </p:nvPr>
        </p:nvSpPr>
        <p:spPr>
          <a:xfrm>
            <a:off x="270272" y="297656"/>
            <a:ext cx="8599800" cy="1924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White)" showMasterSp="0">
  <p:cSld name="5_Title Slide 1 (White)">
    <p:bg>
      <p:bgPr>
        <a:solidFill>
          <a:schemeClr val="lt1"/>
        </a:solidFill>
      </p:bgPr>
    </p:bg>
    <p:spTree>
      <p:nvGrpSpPr>
        <p:cNvPr id="253" name="Shape 253"/>
        <p:cNvGrpSpPr/>
        <p:nvPr/>
      </p:nvGrpSpPr>
      <p:grpSpPr>
        <a:xfrm>
          <a:off x="0" y="0"/>
          <a:ext cx="0" cy="0"/>
          <a:chOff x="0" y="0"/>
          <a:chExt cx="0" cy="0"/>
        </a:xfrm>
      </p:grpSpPr>
      <p:sp>
        <p:nvSpPr>
          <p:cNvPr id="254" name="Google Shape;254;p20"/>
          <p:cNvSpPr/>
          <p:nvPr/>
        </p:nvSpPr>
        <p:spPr>
          <a:xfrm rot="-2700000">
            <a:off x="-799402" y="-145242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5" name="Google Shape;255;p20"/>
          <p:cNvSpPr/>
          <p:nvPr/>
        </p:nvSpPr>
        <p:spPr>
          <a:xfrm rot="-2700000">
            <a:off x="-5338082" y="3058076"/>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6" name="Google Shape;256;p20"/>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7" name="Google Shape;257;p20"/>
          <p:cNvSpPr/>
          <p:nvPr>
            <p:ph idx="2" type="pic"/>
          </p:nvPr>
        </p:nvSpPr>
        <p:spPr>
          <a:xfrm>
            <a:off x="2448836" y="1834307"/>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58" name="Google Shape;258;p20"/>
          <p:cNvSpPr/>
          <p:nvPr/>
        </p:nvSpPr>
        <p:spPr>
          <a:xfrm rot="-2700000">
            <a:off x="3672748" y="-596293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9" name="Google Shape;259;p20"/>
          <p:cNvSpPr txBox="1"/>
          <p:nvPr>
            <p:ph idx="1" type="body"/>
          </p:nvPr>
        </p:nvSpPr>
        <p:spPr>
          <a:xfrm>
            <a:off x="270272" y="314325"/>
            <a:ext cx="4230300" cy="1428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lt1"/>
              </a:buClr>
              <a:buSzPts val="1500"/>
              <a:buFont typeface="Arial"/>
              <a:buNone/>
              <a:defRPr sz="1500">
                <a:solidFill>
                  <a:schemeClr val="lt1"/>
                </a:solidFill>
              </a:defRPr>
            </a:lvl4pPr>
            <a:lvl5pPr indent="-228600" lvl="4" marL="2286000" algn="l">
              <a:lnSpc>
                <a:spcPct val="100000"/>
              </a:lnSpc>
              <a:spcBef>
                <a:spcPts val="500"/>
              </a:spcBef>
              <a:spcAft>
                <a:spcPts val="0"/>
              </a:spcAft>
              <a:buClr>
                <a:schemeClr val="lt1"/>
              </a:buClr>
              <a:buSzPts val="1500"/>
              <a:buFont typeface="Arial"/>
              <a:buNone/>
              <a:defRPr sz="1500">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60" name="Shape 260"/>
        <p:cNvGrpSpPr/>
        <p:nvPr/>
      </p:nvGrpSpPr>
      <p:grpSpPr>
        <a:xfrm>
          <a:off x="0" y="0"/>
          <a:ext cx="0" cy="0"/>
          <a:chOff x="0" y="0"/>
          <a:chExt cx="0" cy="0"/>
        </a:xfrm>
      </p:grpSpPr>
      <p:sp>
        <p:nvSpPr>
          <p:cNvPr id="261" name="Google Shape;261;p2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1"/>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1500"/>
              <a:buNone/>
              <a:defRPr sz="15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1"/>
          <p:cNvSpPr/>
          <p:nvPr/>
        </p:nvSpPr>
        <p:spPr>
          <a:xfrm>
            <a:off x="4643438" y="0"/>
            <a:ext cx="4500600" cy="4590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4" name="Google Shape;264;p21"/>
          <p:cNvSpPr txBox="1"/>
          <p:nvPr>
            <p:ph idx="3" type="body"/>
          </p:nvPr>
        </p:nvSpPr>
        <p:spPr>
          <a:xfrm>
            <a:off x="4811316" y="1282304"/>
            <a:ext cx="4059900" cy="3012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1 (White)" showMasterSp="0">
  <p:cSld name="6_Title Slide 1 (White)">
    <p:bg>
      <p:bgPr>
        <a:solidFill>
          <a:schemeClr val="lt1"/>
        </a:solidFill>
      </p:bgPr>
    </p:bg>
    <p:spTree>
      <p:nvGrpSpPr>
        <p:cNvPr id="265" name="Shape 265"/>
        <p:cNvGrpSpPr/>
        <p:nvPr/>
      </p:nvGrpSpPr>
      <p:grpSpPr>
        <a:xfrm>
          <a:off x="0" y="0"/>
          <a:ext cx="0" cy="0"/>
          <a:chOff x="0" y="0"/>
          <a:chExt cx="0" cy="0"/>
        </a:xfrm>
      </p:grpSpPr>
      <p:sp>
        <p:nvSpPr>
          <p:cNvPr id="266" name="Google Shape;266;p22"/>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7" name="Google Shape;267;p22"/>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2"/>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2300"/>
              <a:buNone/>
              <a:defRPr sz="23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2"/>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270" name="Shape 270"/>
        <p:cNvGrpSpPr/>
        <p:nvPr/>
      </p:nvGrpSpPr>
      <p:grpSpPr>
        <a:xfrm>
          <a:off x="0" y="0"/>
          <a:ext cx="0" cy="0"/>
          <a:chOff x="0" y="0"/>
          <a:chExt cx="0" cy="0"/>
        </a:xfrm>
      </p:grpSpPr>
      <p:sp>
        <p:nvSpPr>
          <p:cNvPr id="271" name="Google Shape;271;p2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3"/>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3"/>
          <p:cNvSpPr/>
          <p:nvPr>
            <p:ph idx="3" type="pic"/>
          </p:nvPr>
        </p:nvSpPr>
        <p:spPr>
          <a:xfrm>
            <a:off x="0" y="0"/>
            <a:ext cx="9144000" cy="23847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x Content (3)">
  <p:cSld name="Title and 2 x Content (3)">
    <p:spTree>
      <p:nvGrpSpPr>
        <p:cNvPr id="274" name="Shape 274"/>
        <p:cNvGrpSpPr/>
        <p:nvPr/>
      </p:nvGrpSpPr>
      <p:grpSpPr>
        <a:xfrm>
          <a:off x="0" y="0"/>
          <a:ext cx="0" cy="0"/>
          <a:chOff x="0" y="0"/>
          <a:chExt cx="0" cy="0"/>
        </a:xfrm>
      </p:grpSpPr>
      <p:sp>
        <p:nvSpPr>
          <p:cNvPr id="275" name="Google Shape;275;p24"/>
          <p:cNvSpPr txBox="1"/>
          <p:nvPr>
            <p:ph idx="1" type="body"/>
          </p:nvPr>
        </p:nvSpPr>
        <p:spPr>
          <a:xfrm>
            <a:off x="270000" y="1281113"/>
            <a:ext cx="42201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4"/>
          <p:cNvSpPr txBox="1"/>
          <p:nvPr>
            <p:ph idx="2" type="body"/>
          </p:nvPr>
        </p:nvSpPr>
        <p:spPr>
          <a:xfrm>
            <a:off x="4643680" y="1281113"/>
            <a:ext cx="42213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7" name="Google Shape;277;p24"/>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8" name="Google Shape;278;p24"/>
          <p:cNvSpPr txBox="1"/>
          <p:nvPr>
            <p:ph idx="3"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4"/>
          <p:cNvSpPr txBox="1"/>
          <p:nvPr>
            <p:ph idx="4"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x Content (7)">
  <p:cSld name="Title and 3 x Content (7)">
    <p:spTree>
      <p:nvGrpSpPr>
        <p:cNvPr id="280" name="Shape 280"/>
        <p:cNvGrpSpPr/>
        <p:nvPr/>
      </p:nvGrpSpPr>
      <p:grpSpPr>
        <a:xfrm>
          <a:off x="0" y="0"/>
          <a:ext cx="0" cy="0"/>
          <a:chOff x="0" y="0"/>
          <a:chExt cx="0" cy="0"/>
        </a:xfrm>
      </p:grpSpPr>
      <p:sp>
        <p:nvSpPr>
          <p:cNvPr id="281" name="Google Shape;281;p25"/>
          <p:cNvSpPr txBox="1"/>
          <p:nvPr>
            <p:ph idx="1" type="body"/>
          </p:nvPr>
        </p:nvSpPr>
        <p:spPr>
          <a:xfrm>
            <a:off x="269998"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5"/>
          <p:cNvSpPr txBox="1"/>
          <p:nvPr>
            <p:ph idx="2" type="body"/>
          </p:nvPr>
        </p:nvSpPr>
        <p:spPr>
          <a:xfrm>
            <a:off x="3188494"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5"/>
          <p:cNvSpPr txBox="1"/>
          <p:nvPr>
            <p:ph idx="3" type="body"/>
          </p:nvPr>
        </p:nvSpPr>
        <p:spPr>
          <a:xfrm>
            <a:off x="6106990" y="1281113"/>
            <a:ext cx="27579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5"/>
          <p:cNvSpPr txBox="1"/>
          <p:nvPr>
            <p:ph idx="4"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5"/>
          <p:cNvSpPr txBox="1"/>
          <p:nvPr>
            <p:ph idx="5"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x Content">
  <p:cSld name="Title and 4 x Content">
    <p:spTree>
      <p:nvGrpSpPr>
        <p:cNvPr id="287" name="Shape 287"/>
        <p:cNvGrpSpPr/>
        <p:nvPr/>
      </p:nvGrpSpPr>
      <p:grpSpPr>
        <a:xfrm>
          <a:off x="0" y="0"/>
          <a:ext cx="0" cy="0"/>
          <a:chOff x="0" y="0"/>
          <a:chExt cx="0" cy="0"/>
        </a:xfrm>
      </p:grpSpPr>
      <p:sp>
        <p:nvSpPr>
          <p:cNvPr id="288" name="Google Shape;288;p26"/>
          <p:cNvSpPr txBox="1"/>
          <p:nvPr>
            <p:ph idx="1" type="body"/>
          </p:nvPr>
        </p:nvSpPr>
        <p:spPr>
          <a:xfrm>
            <a:off x="269998"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2" type="body"/>
          </p:nvPr>
        </p:nvSpPr>
        <p:spPr>
          <a:xfrm>
            <a:off x="2459831"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3" type="body"/>
          </p:nvPr>
        </p:nvSpPr>
        <p:spPr>
          <a:xfrm>
            <a:off x="464966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4" type="body"/>
          </p:nvPr>
        </p:nvSpPr>
        <p:spPr>
          <a:xfrm>
            <a:off x="682918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3" name="Google Shape;293;p26"/>
          <p:cNvSpPr txBox="1"/>
          <p:nvPr>
            <p:ph idx="5"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6"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95" name="Shape 295"/>
        <p:cNvGrpSpPr/>
        <p:nvPr/>
      </p:nvGrpSpPr>
      <p:grpSpPr>
        <a:xfrm>
          <a:off x="0" y="0"/>
          <a:ext cx="0" cy="0"/>
          <a:chOff x="0" y="0"/>
          <a:chExt cx="0" cy="0"/>
        </a:xfrm>
      </p:grpSpPr>
      <p:sp>
        <p:nvSpPr>
          <p:cNvPr id="296" name="Google Shape;296;p27"/>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7" name="Google Shape;297;p27"/>
          <p:cNvSpPr txBox="1"/>
          <p:nvPr>
            <p:ph type="title"/>
          </p:nvPr>
        </p:nvSpPr>
        <p:spPr>
          <a:xfrm>
            <a:off x="269999" y="323038"/>
            <a:ext cx="42306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8" name="Google Shape;298;p27"/>
          <p:cNvSpPr txBox="1"/>
          <p:nvPr>
            <p:ph idx="2" type="body"/>
          </p:nvPr>
        </p:nvSpPr>
        <p:spPr>
          <a:xfrm>
            <a:off x="267892" y="682226"/>
            <a:ext cx="42303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2300"/>
              <a:buNone/>
              <a:defRPr sz="23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p:nvPr>
            <p:ph idx="4" type="pic"/>
          </p:nvPr>
        </p:nvSpPr>
        <p:spPr>
          <a:xfrm>
            <a:off x="4643438" y="0"/>
            <a:ext cx="4500600" cy="45900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1" name="Shape 301"/>
        <p:cNvGrpSpPr/>
        <p:nvPr/>
      </p:nvGrpSpPr>
      <p:grpSpPr>
        <a:xfrm>
          <a:off x="0" y="0"/>
          <a:ext cx="0" cy="0"/>
          <a:chOff x="0" y="0"/>
          <a:chExt cx="0" cy="0"/>
        </a:xfrm>
      </p:grpSpPr>
      <p:sp>
        <p:nvSpPr>
          <p:cNvPr id="302" name="Google Shape;302;p28"/>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3" name="Google Shape;303;p28"/>
          <p:cNvSpPr txBox="1"/>
          <p:nvPr>
            <p:ph idx="1"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8"/>
          <p:cNvSpPr txBox="1"/>
          <p:nvPr>
            <p:ph idx="2"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White)" showMasterSp="0">
  <p:cSld name="Title Slide 1 (White)">
    <p:bg>
      <p:bgPr>
        <a:solidFill>
          <a:schemeClr val="lt1"/>
        </a:solidFill>
      </p:bgPr>
    </p:bg>
    <p:spTree>
      <p:nvGrpSpPr>
        <p:cNvPr id="305" name="Shape 305"/>
        <p:cNvGrpSpPr/>
        <p:nvPr/>
      </p:nvGrpSpPr>
      <p:grpSpPr>
        <a:xfrm>
          <a:off x="0" y="0"/>
          <a:ext cx="0" cy="0"/>
          <a:chOff x="0" y="0"/>
          <a:chExt cx="0" cy="0"/>
        </a:xfrm>
      </p:grpSpPr>
      <p:sp>
        <p:nvSpPr>
          <p:cNvPr id="306" name="Google Shape;306;p29"/>
          <p:cNvSpPr txBox="1"/>
          <p:nvPr>
            <p:ph type="ctrTitle"/>
          </p:nvPr>
        </p:nvSpPr>
        <p:spPr>
          <a:xfrm>
            <a:off x="5372099" y="853678"/>
            <a:ext cx="3499200" cy="1340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7" name="Google Shape;307;p29"/>
          <p:cNvSpPr txBox="1"/>
          <p:nvPr>
            <p:ph idx="1" type="subTitle"/>
          </p:nvPr>
        </p:nvSpPr>
        <p:spPr>
          <a:xfrm>
            <a:off x="5372099" y="2360176"/>
            <a:ext cx="3499200" cy="14118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700"/>
              <a:buNone/>
              <a:defRPr b="0"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1 (White)" showMasterSp="0">
  <p:cSld name="7_Title Slide 1 (White)">
    <p:bg>
      <p:bgPr>
        <a:solidFill>
          <a:schemeClr val="lt1"/>
        </a:solidFill>
      </p:bgPr>
    </p:bg>
    <p:spTree>
      <p:nvGrpSpPr>
        <p:cNvPr id="308" name="Shape 308"/>
        <p:cNvGrpSpPr/>
        <p:nvPr/>
      </p:nvGrpSpPr>
      <p:grpSpPr>
        <a:xfrm>
          <a:off x="0" y="0"/>
          <a:ext cx="0" cy="0"/>
          <a:chOff x="0" y="0"/>
          <a:chExt cx="0" cy="0"/>
        </a:xfrm>
      </p:grpSpPr>
      <p:sp>
        <p:nvSpPr>
          <p:cNvPr id="309" name="Google Shape;309;p30"/>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0" name="Google Shape;310;p30"/>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30"/>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1500"/>
              <a:buNone/>
              <a:defRPr sz="15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30"/>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White)" showMasterSp="0">
  <p:cSld name="8_Title Slide 1 (White)">
    <p:bg>
      <p:bgPr>
        <a:solidFill>
          <a:schemeClr val="lt1"/>
        </a:solidFill>
      </p:bgPr>
    </p:bg>
    <p:spTree>
      <p:nvGrpSpPr>
        <p:cNvPr id="313" name="Shape 313"/>
        <p:cNvGrpSpPr/>
        <p:nvPr/>
      </p:nvGrpSpPr>
      <p:grpSpPr>
        <a:xfrm>
          <a:off x="0" y="0"/>
          <a:ext cx="0" cy="0"/>
          <a:chOff x="0" y="0"/>
          <a:chExt cx="0" cy="0"/>
        </a:xfrm>
      </p:grpSpPr>
      <p:sp>
        <p:nvSpPr>
          <p:cNvPr id="314" name="Google Shape;314;p31"/>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2"/>
              </a:buClr>
              <a:buSzPts val="1500"/>
              <a:buNone/>
              <a:defRPr sz="15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31"/>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6" name="Google Shape;316;p31"/>
          <p:cNvSpPr/>
          <p:nvPr/>
        </p:nvSpPr>
        <p:spPr>
          <a:xfrm rot="-2700000">
            <a:off x="3672749" y="305807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17" name="Shape 317"/>
        <p:cNvGrpSpPr/>
        <p:nvPr/>
      </p:nvGrpSpPr>
      <p:grpSpPr>
        <a:xfrm>
          <a:off x="0" y="0"/>
          <a:ext cx="0" cy="0"/>
          <a:chOff x="0" y="0"/>
          <a:chExt cx="0" cy="0"/>
        </a:xfrm>
      </p:grpSpPr>
      <p:sp>
        <p:nvSpPr>
          <p:cNvPr id="318" name="Google Shape;318;p32"/>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9" name="Google Shape;319;p3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32"/>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1" name="Google Shape;321;p32"/>
          <p:cNvPicPr preferRelativeResize="0"/>
          <p:nvPr/>
        </p:nvPicPr>
        <p:blipFill rotWithShape="1">
          <a:blip r:embed="rId2">
            <a:alphaModFix/>
          </a:blip>
          <a:srcRect b="166" l="0" r="0" t="167"/>
          <a:stretch/>
        </p:blipFill>
        <p:spPr>
          <a:xfrm>
            <a:off x="0" y="4294701"/>
            <a:ext cx="9134476" cy="84772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22" name="Shape 322"/>
        <p:cNvGrpSpPr/>
        <p:nvPr/>
      </p:nvGrpSpPr>
      <p:grpSpPr>
        <a:xfrm>
          <a:off x="0" y="0"/>
          <a:ext cx="0" cy="0"/>
          <a:chOff x="0" y="0"/>
          <a:chExt cx="0" cy="0"/>
        </a:xfrm>
      </p:grpSpPr>
      <p:sp>
        <p:nvSpPr>
          <p:cNvPr id="323" name="Google Shape;323;p33"/>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24" name="Google Shape;324;p3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5" name="Google Shape;325;p33"/>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6" name="Google Shape;326;p33"/>
          <p:cNvPicPr preferRelativeResize="0"/>
          <p:nvPr/>
        </p:nvPicPr>
        <p:blipFill rotWithShape="1">
          <a:blip r:embed="rId2">
            <a:alphaModFix/>
          </a:blip>
          <a:srcRect b="166" l="0" r="0" t="167"/>
          <a:stretch/>
        </p:blipFill>
        <p:spPr>
          <a:xfrm>
            <a:off x="0" y="4295775"/>
            <a:ext cx="9134476" cy="847725"/>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327" name="Shape 327"/>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1 (White)" showMasterSp="0">
  <p:cSld name="1_Title Slide 1 (White)">
    <p:bg>
      <p:bgPr>
        <a:solidFill>
          <a:schemeClr val="lt1"/>
        </a:solidFill>
      </p:bgPr>
    </p:bg>
    <p:spTree>
      <p:nvGrpSpPr>
        <p:cNvPr id="328" name="Shape 328"/>
        <p:cNvGrpSpPr/>
        <p:nvPr/>
      </p:nvGrpSpPr>
      <p:grpSpPr>
        <a:xfrm>
          <a:off x="0" y="0"/>
          <a:ext cx="0" cy="0"/>
          <a:chOff x="0" y="0"/>
          <a:chExt cx="0" cy="0"/>
        </a:xfrm>
      </p:grpSpPr>
      <p:sp>
        <p:nvSpPr>
          <p:cNvPr id="329" name="Google Shape;329;p35"/>
          <p:cNvSpPr/>
          <p:nvPr>
            <p:ph idx="2" type="pic"/>
          </p:nvPr>
        </p:nvSpPr>
        <p:spPr>
          <a:xfrm>
            <a:off x="-4987" y="643"/>
            <a:ext cx="9150000" cy="5142900"/>
          </a:xfrm>
          <a:prstGeom prst="rect">
            <a:avLst/>
          </a:prstGeom>
          <a:noFill/>
          <a:ln>
            <a:noFill/>
          </a:ln>
        </p:spPr>
        <p:txBody>
          <a:bodyPr anchorCtr="0" anchor="ctr" bIns="0" lIns="0" spcFirstLastPara="1" rIns="0" wrap="square" tIns="0">
            <a:noAutofit/>
          </a:bodyPr>
          <a:lstStyle>
            <a:lvl1pPr lvl="0" marR="0" rtl="0" algn="ctr">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30" name="Google Shape;330;p35"/>
          <p:cNvSpPr txBox="1"/>
          <p:nvPr>
            <p:ph type="ctrTitle"/>
          </p:nvPr>
        </p:nvSpPr>
        <p:spPr>
          <a:xfrm>
            <a:off x="270000" y="2884573"/>
            <a:ext cx="8600100" cy="857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1" name="Google Shape;331;p35"/>
          <p:cNvSpPr txBox="1"/>
          <p:nvPr>
            <p:ph idx="1" type="subTitle"/>
          </p:nvPr>
        </p:nvSpPr>
        <p:spPr>
          <a:xfrm>
            <a:off x="270000" y="3741823"/>
            <a:ext cx="8600100" cy="844200"/>
          </a:xfrm>
          <a:prstGeom prst="rect">
            <a:avLst/>
          </a:prstGeom>
          <a:noFill/>
          <a:ln>
            <a:noFill/>
          </a:ln>
        </p:spPr>
        <p:txBody>
          <a:bodyPr anchorCtr="0" anchor="t" bIns="0" lIns="0" spcFirstLastPara="1" rIns="0" wrap="square" tIns="0">
            <a:noAutofit/>
          </a:bodyPr>
          <a:lstStyle>
            <a:lvl1pPr lvl="0" algn="l">
              <a:lnSpc>
                <a:spcPct val="100000"/>
              </a:lnSpc>
              <a:spcBef>
                <a:spcPts val="200"/>
              </a:spcBef>
              <a:spcAft>
                <a:spcPts val="0"/>
              </a:spcAft>
              <a:buClr>
                <a:schemeClr val="dk1"/>
              </a:buClr>
              <a:buSzPts val="1700"/>
              <a:buNone/>
              <a:defRPr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1 (White)" showMasterSp="0">
  <p:cSld name="9_Title Slide 1 (White)">
    <p:bg>
      <p:bgPr>
        <a:solidFill>
          <a:schemeClr val="lt1"/>
        </a:solidFill>
      </p:bgPr>
    </p:bg>
    <p:spTree>
      <p:nvGrpSpPr>
        <p:cNvPr id="337" name="Shape 337"/>
        <p:cNvGrpSpPr/>
        <p:nvPr/>
      </p:nvGrpSpPr>
      <p:grpSpPr>
        <a:xfrm>
          <a:off x="0" y="0"/>
          <a:ext cx="0" cy="0"/>
          <a:chOff x="0" y="0"/>
          <a:chExt cx="0" cy="0"/>
        </a:xfrm>
      </p:grpSpPr>
      <p:sp>
        <p:nvSpPr>
          <p:cNvPr id="338" name="Google Shape;338;gb58193ecb9_5_21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lvl1pPr indent="-228600" lvl="0" marL="457200" rtl="0" algn="ctr">
              <a:lnSpc>
                <a:spcPct val="100000"/>
              </a:lnSpc>
              <a:spcBef>
                <a:spcPts val="0"/>
              </a:spcBef>
              <a:spcAft>
                <a:spcPts val="0"/>
              </a:spcAft>
              <a:buClr>
                <a:schemeClr val="accent2"/>
              </a:buClr>
              <a:buSzPts val="2300"/>
              <a:buNone/>
              <a:defRPr sz="2300">
                <a:solidFill>
                  <a:schemeClr val="accent2"/>
                </a:solidFill>
              </a:defRPr>
            </a:lvl1pPr>
            <a:lvl2pPr indent="-374650" lvl="1" marL="914400" rtl="0" algn="l">
              <a:lnSpc>
                <a:spcPct val="100000"/>
              </a:lnSpc>
              <a:spcBef>
                <a:spcPts val="900"/>
              </a:spcBef>
              <a:spcAft>
                <a:spcPts val="0"/>
              </a:spcAft>
              <a:buClr>
                <a:schemeClr val="lt1"/>
              </a:buClr>
              <a:buSzPts val="2300"/>
              <a:buChar char="▪"/>
              <a:defRPr sz="2300">
                <a:solidFill>
                  <a:schemeClr val="lt1"/>
                </a:solidFill>
              </a:defRPr>
            </a:lvl2pPr>
            <a:lvl3pPr indent="-374650" lvl="2" marL="1371600" rtl="0" algn="l">
              <a:lnSpc>
                <a:spcPct val="100000"/>
              </a:lnSpc>
              <a:spcBef>
                <a:spcPts val="900"/>
              </a:spcBef>
              <a:spcAft>
                <a:spcPts val="0"/>
              </a:spcAft>
              <a:buClr>
                <a:schemeClr val="lt1"/>
              </a:buClr>
              <a:buSzPts val="2300"/>
              <a:buChar char="▪"/>
              <a:defRPr sz="2300">
                <a:solidFill>
                  <a:schemeClr val="lt1"/>
                </a:solidFill>
              </a:defRPr>
            </a:lvl3pPr>
            <a:lvl4pPr indent="-228600" lvl="3" marL="1828800" rtl="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rtl="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rtl="0" algn="l">
              <a:lnSpc>
                <a:spcPct val="90000"/>
              </a:lnSpc>
              <a:spcBef>
                <a:spcPts val="9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9" name="Google Shape;339;gb58193ecb9_5_210"/>
          <p:cNvSpPr/>
          <p:nvPr/>
        </p:nvSpPr>
        <p:spPr>
          <a:xfrm rot="-2700000">
            <a:off x="9231941" y="739153"/>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40" name="Google Shape;340;gb58193ecb9_5_210"/>
          <p:cNvSpPr/>
          <p:nvPr/>
        </p:nvSpPr>
        <p:spPr>
          <a:xfrm rot="-2700000">
            <a:off x="4716357" y="524965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41" name="Google Shape;341;gb58193ecb9_5_210"/>
          <p:cNvSpPr/>
          <p:nvPr/>
        </p:nvSpPr>
        <p:spPr>
          <a:xfrm rot="-2700000">
            <a:off x="-1487413" y="-596976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42" name="Google Shape;342;gb58193ecb9_5_210"/>
          <p:cNvSpPr/>
          <p:nvPr/>
        </p:nvSpPr>
        <p:spPr>
          <a:xfrm rot="-2700000">
            <a:off x="-6002997" y="-1459257"/>
            <a:ext cx="5909574" cy="5909574"/>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343" name="Shape 343"/>
        <p:cNvGrpSpPr/>
        <p:nvPr/>
      </p:nvGrpSpPr>
      <p:grpSpPr>
        <a:xfrm>
          <a:off x="0" y="0"/>
          <a:ext cx="0" cy="0"/>
          <a:chOff x="0" y="0"/>
          <a:chExt cx="0" cy="0"/>
        </a:xfrm>
      </p:grpSpPr>
      <p:sp>
        <p:nvSpPr>
          <p:cNvPr id="344" name="Google Shape;344;gb58193ecb9_5_216"/>
          <p:cNvSpPr/>
          <p:nvPr/>
        </p:nvSpPr>
        <p:spPr>
          <a:xfrm>
            <a:off x="0" y="0"/>
            <a:ext cx="9144000" cy="51435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45" name="Google Shape;345;gb58193ecb9_5_21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6" name="Google Shape;346;gb58193ecb9_5_21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lt1"/>
              </a:buClr>
              <a:buSzPts val="2300"/>
              <a:buNone/>
              <a:defRPr sz="2300">
                <a:solidFill>
                  <a:schemeClr val="lt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347" name="Google Shape;347;gb58193ecb9_5_216"/>
          <p:cNvPicPr preferRelativeResize="0"/>
          <p:nvPr/>
        </p:nvPicPr>
        <p:blipFill rotWithShape="1">
          <a:blip r:embed="rId2">
            <a:alphaModFix/>
          </a:blip>
          <a:srcRect b="169" l="0" r="0" t="169"/>
          <a:stretch/>
        </p:blipFill>
        <p:spPr>
          <a:xfrm>
            <a:off x="0" y="4294701"/>
            <a:ext cx="9134476" cy="847725"/>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1 (White)" showMasterSp="0">
  <p:cSld name="6_Title Slide 1 (White)">
    <p:bg>
      <p:bgPr>
        <a:solidFill>
          <a:schemeClr val="lt1"/>
        </a:solidFill>
      </p:bgPr>
    </p:bg>
    <p:spTree>
      <p:nvGrpSpPr>
        <p:cNvPr id="348" name="Shape 348"/>
        <p:cNvGrpSpPr/>
        <p:nvPr/>
      </p:nvGrpSpPr>
      <p:grpSpPr>
        <a:xfrm>
          <a:off x="0" y="0"/>
          <a:ext cx="0" cy="0"/>
          <a:chOff x="0" y="0"/>
          <a:chExt cx="0" cy="0"/>
        </a:xfrm>
      </p:grpSpPr>
      <p:sp>
        <p:nvSpPr>
          <p:cNvPr id="349" name="Google Shape;349;gb58193ecb9_5_221"/>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50" name="Google Shape;350;gb58193ecb9_5_221"/>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300"/>
              <a:buNone/>
              <a:defRPr sz="2300">
                <a:solidFill>
                  <a:schemeClr val="lt1"/>
                </a:solidFill>
              </a:defRPr>
            </a:lvl1pPr>
            <a:lvl2pPr indent="-374650" lvl="1" marL="914400" rtl="0" algn="l">
              <a:lnSpc>
                <a:spcPct val="100000"/>
              </a:lnSpc>
              <a:spcBef>
                <a:spcPts val="900"/>
              </a:spcBef>
              <a:spcAft>
                <a:spcPts val="0"/>
              </a:spcAft>
              <a:buClr>
                <a:schemeClr val="lt1"/>
              </a:buClr>
              <a:buSzPts val="2300"/>
              <a:buChar char="▪"/>
              <a:defRPr sz="2300">
                <a:solidFill>
                  <a:schemeClr val="lt1"/>
                </a:solidFill>
              </a:defRPr>
            </a:lvl2pPr>
            <a:lvl3pPr indent="-374650" lvl="2" marL="1371600" rtl="0" algn="l">
              <a:lnSpc>
                <a:spcPct val="100000"/>
              </a:lnSpc>
              <a:spcBef>
                <a:spcPts val="900"/>
              </a:spcBef>
              <a:spcAft>
                <a:spcPts val="0"/>
              </a:spcAft>
              <a:buClr>
                <a:schemeClr val="lt1"/>
              </a:buClr>
              <a:buSzPts val="2300"/>
              <a:buChar char="▪"/>
              <a:defRPr sz="2300">
                <a:solidFill>
                  <a:schemeClr val="lt1"/>
                </a:solidFill>
              </a:defRPr>
            </a:lvl3pPr>
            <a:lvl4pPr indent="-228600" lvl="3" marL="1828800" rtl="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rtl="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rtl="0" algn="l">
              <a:lnSpc>
                <a:spcPct val="90000"/>
              </a:lnSpc>
              <a:spcBef>
                <a:spcPts val="9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1" name="Google Shape;351;gb58193ecb9_5_221"/>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rtl="0" algn="r">
              <a:lnSpc>
                <a:spcPct val="100000"/>
              </a:lnSpc>
              <a:spcBef>
                <a:spcPts val="0"/>
              </a:spcBef>
              <a:spcAft>
                <a:spcPts val="0"/>
              </a:spcAft>
              <a:buClr>
                <a:schemeClr val="accent2"/>
              </a:buClr>
              <a:buSzPts val="2300"/>
              <a:buNone/>
              <a:defRPr sz="2300">
                <a:solidFill>
                  <a:schemeClr val="accent2"/>
                </a:solidFill>
              </a:defRPr>
            </a:lvl1pPr>
            <a:lvl2pPr indent="-317500" lvl="1" marL="914400" rtl="0" algn="l">
              <a:lnSpc>
                <a:spcPct val="100000"/>
              </a:lnSpc>
              <a:spcBef>
                <a:spcPts val="9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2" name="Google Shape;352;gb58193ecb9_5_221"/>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53" name="Shape 353"/>
        <p:cNvGrpSpPr/>
        <p:nvPr/>
      </p:nvGrpSpPr>
      <p:grpSpPr>
        <a:xfrm>
          <a:off x="0" y="0"/>
          <a:ext cx="0" cy="0"/>
          <a:chOff x="0" y="0"/>
          <a:chExt cx="0" cy="0"/>
        </a:xfrm>
      </p:grpSpPr>
      <p:sp>
        <p:nvSpPr>
          <p:cNvPr id="354" name="Google Shape;354;gb58193ecb9_5_22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5" name="Google Shape;355;gb58193ecb9_5_22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56" name="Google Shape;356;gb58193ecb9_5_226"/>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sz="14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7" name="Google Shape;357;gb58193ecb9_5_226"/>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White)" showMasterSp="0">
  <p:cSld name="2_Title Slide 1 (White)">
    <p:bg>
      <p:bgPr>
        <a:solidFill>
          <a:schemeClr val="lt1"/>
        </a:solidFill>
      </p:bgPr>
    </p:bg>
    <p:spTree>
      <p:nvGrpSpPr>
        <p:cNvPr id="358" name="Shape 358"/>
        <p:cNvGrpSpPr/>
        <p:nvPr/>
      </p:nvGrpSpPr>
      <p:grpSpPr>
        <a:xfrm>
          <a:off x="0" y="0"/>
          <a:ext cx="0" cy="0"/>
          <a:chOff x="0" y="0"/>
          <a:chExt cx="0" cy="0"/>
        </a:xfrm>
      </p:grpSpPr>
      <p:pic>
        <p:nvPicPr>
          <p:cNvPr id="359" name="Google Shape;359;gb58193ecb9_5_231"/>
          <p:cNvPicPr preferRelativeResize="0"/>
          <p:nvPr/>
        </p:nvPicPr>
        <p:blipFill rotWithShape="1">
          <a:blip r:embed="rId2">
            <a:alphaModFix/>
          </a:blip>
          <a:srcRect b="129" l="0" r="0" t="129"/>
          <a:stretch/>
        </p:blipFill>
        <p:spPr>
          <a:xfrm>
            <a:off x="785512" y="790575"/>
            <a:ext cx="3562349" cy="3562350"/>
          </a:xfrm>
          <a:prstGeom prst="rect">
            <a:avLst/>
          </a:prstGeom>
          <a:noFill/>
          <a:ln>
            <a:noFill/>
          </a:ln>
        </p:spPr>
      </p:pic>
      <p:sp>
        <p:nvSpPr>
          <p:cNvPr id="360" name="Google Shape;360;gb58193ecb9_5_231"/>
          <p:cNvSpPr/>
          <p:nvPr>
            <p:ph idx="2" type="pic"/>
          </p:nvPr>
        </p:nvSpPr>
        <p:spPr>
          <a:xfrm>
            <a:off x="2698797"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1" name="Google Shape;361;gb58193ecb9_5_231"/>
          <p:cNvSpPr/>
          <p:nvPr>
            <p:ph idx="3" type="pic"/>
          </p:nvPr>
        </p:nvSpPr>
        <p:spPr>
          <a:xfrm>
            <a:off x="4639958"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2" name="Google Shape;362;gb58193ecb9_5_231"/>
          <p:cNvSpPr/>
          <p:nvPr>
            <p:ph idx="4" type="pic"/>
          </p:nvPr>
        </p:nvSpPr>
        <p:spPr>
          <a:xfrm>
            <a:off x="65421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3" name="Google Shape;363;gb58193ecb9_5_231"/>
          <p:cNvSpPr/>
          <p:nvPr>
            <p:ph idx="5" type="pic"/>
          </p:nvPr>
        </p:nvSpPr>
        <p:spPr>
          <a:xfrm>
            <a:off x="464055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4" name="Google Shape;364;gb58193ecb9_5_231"/>
          <p:cNvSpPr/>
          <p:nvPr>
            <p:ph idx="6" type="pic"/>
          </p:nvPr>
        </p:nvSpPr>
        <p:spPr>
          <a:xfrm>
            <a:off x="65817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5" name="Google Shape;365;gb58193ecb9_5_231"/>
          <p:cNvSpPr/>
          <p:nvPr>
            <p:ph idx="7" type="pic"/>
          </p:nvPr>
        </p:nvSpPr>
        <p:spPr>
          <a:xfrm>
            <a:off x="8483955"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6" name="Google Shape;366;gb58193ecb9_5_231"/>
          <p:cNvSpPr/>
          <p:nvPr>
            <p:ph idx="8" type="pic"/>
          </p:nvPr>
        </p:nvSpPr>
        <p:spPr>
          <a:xfrm>
            <a:off x="-1140708" y="-113782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7" name="Google Shape;367;gb58193ecb9_5_231"/>
          <p:cNvSpPr/>
          <p:nvPr>
            <p:ph idx="9" type="pic"/>
          </p:nvPr>
        </p:nvSpPr>
        <p:spPr>
          <a:xfrm>
            <a:off x="2696509"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8" name="Google Shape;368;gb58193ecb9_5_231"/>
          <p:cNvSpPr/>
          <p:nvPr>
            <p:ph idx="13" type="pic"/>
          </p:nvPr>
        </p:nvSpPr>
        <p:spPr>
          <a:xfrm>
            <a:off x="4598749"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69" name="Google Shape;369;gb58193ecb9_5_231"/>
          <p:cNvSpPr/>
          <p:nvPr>
            <p:ph idx="14" type="pic"/>
          </p:nvPr>
        </p:nvSpPr>
        <p:spPr>
          <a:xfrm>
            <a:off x="812401" y="-306475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70" name="Google Shape;370;gb58193ecb9_5_231"/>
          <p:cNvSpPr/>
          <p:nvPr>
            <p:ph idx="15" type="pic"/>
          </p:nvPr>
        </p:nvSpPr>
        <p:spPr>
          <a:xfrm>
            <a:off x="-1169536" y="271441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71" name="Google Shape;371;gb58193ecb9_5_231"/>
          <p:cNvSpPr/>
          <p:nvPr>
            <p:ph idx="16" type="pic"/>
          </p:nvPr>
        </p:nvSpPr>
        <p:spPr>
          <a:xfrm>
            <a:off x="771625" y="4635087"/>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72" name="Google Shape;372;gb58193ecb9_5_231"/>
          <p:cNvSpPr/>
          <p:nvPr>
            <p:ph idx="17" type="pic"/>
          </p:nvPr>
        </p:nvSpPr>
        <p:spPr>
          <a:xfrm>
            <a:off x="-3055931" y="78531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73" name="Shape 373"/>
        <p:cNvGrpSpPr/>
        <p:nvPr/>
      </p:nvGrpSpPr>
      <p:grpSpPr>
        <a:xfrm>
          <a:off x="0" y="0"/>
          <a:ext cx="0" cy="0"/>
          <a:chOff x="0" y="0"/>
          <a:chExt cx="0" cy="0"/>
        </a:xfrm>
      </p:grpSpPr>
      <p:sp>
        <p:nvSpPr>
          <p:cNvPr id="374" name="Google Shape;374;gb58193ecb9_5_246"/>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375" name="Google Shape;375;gb58193ecb9_5_246"/>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376" name="Google Shape;376;gb58193ecb9_5_246"/>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377" name="Google Shape;377;gb58193ecb9_5_246"/>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378" name="Google Shape;378;gb58193ecb9_5_246"/>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379" name="Google Shape;379;gb58193ecb9_5_246"/>
          <p:cNvPicPr preferRelativeResize="0"/>
          <p:nvPr/>
        </p:nvPicPr>
        <p:blipFill rotWithShape="1">
          <a:blip r:embed="rId4">
            <a:alphaModFix/>
          </a:blip>
          <a:srcRect b="0" l="0" r="0" t="0"/>
          <a:stretch/>
        </p:blipFill>
        <p:spPr>
          <a:xfrm>
            <a:off x="86591" y="-239829"/>
            <a:ext cx="1436106" cy="1231315"/>
          </a:xfrm>
          <a:prstGeom prst="rect">
            <a:avLst/>
          </a:prstGeom>
          <a:noFill/>
          <a:ln>
            <a:noFill/>
          </a:ln>
        </p:spPr>
      </p:pic>
      <p:pic>
        <p:nvPicPr>
          <p:cNvPr id="380" name="Google Shape;380;gb58193ecb9_5_246"/>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381" name="Google Shape;381;gb58193ecb9_5_246"/>
          <p:cNvPicPr preferRelativeResize="0"/>
          <p:nvPr/>
        </p:nvPicPr>
        <p:blipFill rotWithShape="1">
          <a:blip r:embed="rId6">
            <a:alphaModFix/>
          </a:blip>
          <a:srcRect b="0" l="0" r="0" t="0"/>
          <a:stretch/>
        </p:blipFill>
        <p:spPr>
          <a:xfrm>
            <a:off x="-114520" y="-93061"/>
            <a:ext cx="9373044" cy="5329617"/>
          </a:xfrm>
          <a:prstGeom prst="rect">
            <a:avLst/>
          </a:prstGeom>
          <a:noFill/>
          <a:ln>
            <a:noFill/>
          </a:ln>
        </p:spPr>
      </p:pic>
      <p:sp>
        <p:nvSpPr>
          <p:cNvPr id="382" name="Google Shape;382;gb58193ecb9_5_246"/>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rtl="0" algn="l">
              <a:lnSpc>
                <a:spcPct val="100000"/>
              </a:lnSpc>
              <a:spcBef>
                <a:spcPts val="0"/>
              </a:spcBef>
              <a:spcAft>
                <a:spcPts val="0"/>
              </a:spcAft>
              <a:buSzPts val="3000"/>
              <a:buFont typeface="Arial"/>
              <a:buNone/>
              <a:defRPr sz="3000">
                <a:latin typeface="Arial"/>
                <a:ea typeface="Arial"/>
                <a:cs typeface="Arial"/>
                <a:sym typeface="Arial"/>
              </a:defRPr>
            </a:lvl2pPr>
            <a:lvl3pPr lvl="2" rtl="0" algn="l">
              <a:lnSpc>
                <a:spcPct val="100000"/>
              </a:lnSpc>
              <a:spcBef>
                <a:spcPts val="0"/>
              </a:spcBef>
              <a:spcAft>
                <a:spcPts val="0"/>
              </a:spcAft>
              <a:buSzPts val="3000"/>
              <a:buFont typeface="Arial"/>
              <a:buNone/>
              <a:defRPr sz="3000">
                <a:latin typeface="Arial"/>
                <a:ea typeface="Arial"/>
                <a:cs typeface="Arial"/>
                <a:sym typeface="Arial"/>
              </a:defRPr>
            </a:lvl3pPr>
            <a:lvl4pPr lvl="3" rtl="0" algn="l">
              <a:lnSpc>
                <a:spcPct val="100000"/>
              </a:lnSpc>
              <a:spcBef>
                <a:spcPts val="0"/>
              </a:spcBef>
              <a:spcAft>
                <a:spcPts val="0"/>
              </a:spcAft>
              <a:buSzPts val="3000"/>
              <a:buFont typeface="Arial"/>
              <a:buNone/>
              <a:defRPr sz="3000">
                <a:latin typeface="Arial"/>
                <a:ea typeface="Arial"/>
                <a:cs typeface="Arial"/>
                <a:sym typeface="Arial"/>
              </a:defRPr>
            </a:lvl4pPr>
            <a:lvl5pPr lvl="4" rtl="0" algn="l">
              <a:lnSpc>
                <a:spcPct val="100000"/>
              </a:lnSpc>
              <a:spcBef>
                <a:spcPts val="0"/>
              </a:spcBef>
              <a:spcAft>
                <a:spcPts val="0"/>
              </a:spcAft>
              <a:buSzPts val="3000"/>
              <a:buFont typeface="Arial"/>
              <a:buNone/>
              <a:defRPr sz="3000">
                <a:latin typeface="Arial"/>
                <a:ea typeface="Arial"/>
                <a:cs typeface="Arial"/>
                <a:sym typeface="Arial"/>
              </a:defRPr>
            </a:lvl5pPr>
            <a:lvl6pPr lvl="5" rtl="0" algn="l">
              <a:lnSpc>
                <a:spcPct val="100000"/>
              </a:lnSpc>
              <a:spcBef>
                <a:spcPts val="0"/>
              </a:spcBef>
              <a:spcAft>
                <a:spcPts val="0"/>
              </a:spcAft>
              <a:buSzPts val="3000"/>
              <a:buFont typeface="Arial"/>
              <a:buNone/>
              <a:defRPr sz="3000">
                <a:latin typeface="Arial"/>
                <a:ea typeface="Arial"/>
                <a:cs typeface="Arial"/>
                <a:sym typeface="Arial"/>
              </a:defRPr>
            </a:lvl6pPr>
            <a:lvl7pPr lvl="6" rtl="0" algn="l">
              <a:lnSpc>
                <a:spcPct val="100000"/>
              </a:lnSpc>
              <a:spcBef>
                <a:spcPts val="0"/>
              </a:spcBef>
              <a:spcAft>
                <a:spcPts val="0"/>
              </a:spcAft>
              <a:buSzPts val="3000"/>
              <a:buFont typeface="Arial"/>
              <a:buNone/>
              <a:defRPr sz="3000">
                <a:latin typeface="Arial"/>
                <a:ea typeface="Arial"/>
                <a:cs typeface="Arial"/>
                <a:sym typeface="Arial"/>
              </a:defRPr>
            </a:lvl7pPr>
            <a:lvl8pPr lvl="7" rtl="0" algn="l">
              <a:lnSpc>
                <a:spcPct val="100000"/>
              </a:lnSpc>
              <a:spcBef>
                <a:spcPts val="0"/>
              </a:spcBef>
              <a:spcAft>
                <a:spcPts val="0"/>
              </a:spcAft>
              <a:buSzPts val="3000"/>
              <a:buFont typeface="Arial"/>
              <a:buNone/>
              <a:defRPr sz="3000">
                <a:latin typeface="Arial"/>
                <a:ea typeface="Arial"/>
                <a:cs typeface="Arial"/>
                <a:sym typeface="Arial"/>
              </a:defRPr>
            </a:lvl8pPr>
            <a:lvl9pPr lvl="8" rtl="0"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383" name="Google Shape;383;gb58193ecb9_5_24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rtl="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rtl="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384" name="Shape 384"/>
        <p:cNvGrpSpPr/>
        <p:nvPr/>
      </p:nvGrpSpPr>
      <p:grpSpPr>
        <a:xfrm>
          <a:off x="0" y="0"/>
          <a:ext cx="0" cy="0"/>
          <a:chOff x="0" y="0"/>
          <a:chExt cx="0" cy="0"/>
        </a:xfrm>
      </p:grpSpPr>
      <p:sp>
        <p:nvSpPr>
          <p:cNvPr id="385" name="Google Shape;385;gb58193ecb9_5_25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6" name="Google Shape;386;gb58193ecb9_5_25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87" name="Google Shape;387;gb58193ecb9_5_25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388" name="Google Shape;388;gb58193ecb9_5_257"/>
          <p:cNvPicPr preferRelativeResize="0"/>
          <p:nvPr/>
        </p:nvPicPr>
        <p:blipFill rotWithShape="1">
          <a:blip r:embed="rId2">
            <a:alphaModFix/>
          </a:blip>
          <a:srcRect b="0" l="0" r="0" t="0"/>
          <a:stretch/>
        </p:blipFill>
        <p:spPr>
          <a:xfrm>
            <a:off x="-57554" y="-60668"/>
            <a:ext cx="9259106" cy="5264837"/>
          </a:xfrm>
          <a:prstGeom prst="rect">
            <a:avLst/>
          </a:prstGeom>
          <a:noFill/>
          <a:ln>
            <a:noFill/>
          </a:ln>
        </p:spPr>
      </p:pic>
      <p:sp>
        <p:nvSpPr>
          <p:cNvPr id="389" name="Google Shape;389;gb58193ecb9_5_257"/>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rtl="0" algn="l">
              <a:lnSpc>
                <a:spcPct val="100000"/>
              </a:lnSpc>
              <a:spcBef>
                <a:spcPts val="0"/>
              </a:spcBef>
              <a:spcAft>
                <a:spcPts val="0"/>
              </a:spcAft>
              <a:buSzPts val="3000"/>
              <a:buFont typeface="Arial"/>
              <a:buNone/>
              <a:defRPr sz="3000">
                <a:latin typeface="Arial"/>
                <a:ea typeface="Arial"/>
                <a:cs typeface="Arial"/>
                <a:sym typeface="Arial"/>
              </a:defRPr>
            </a:lvl2pPr>
            <a:lvl3pPr lvl="2" rtl="0" algn="l">
              <a:lnSpc>
                <a:spcPct val="100000"/>
              </a:lnSpc>
              <a:spcBef>
                <a:spcPts val="0"/>
              </a:spcBef>
              <a:spcAft>
                <a:spcPts val="0"/>
              </a:spcAft>
              <a:buSzPts val="3000"/>
              <a:buFont typeface="Arial"/>
              <a:buNone/>
              <a:defRPr sz="3000">
                <a:latin typeface="Arial"/>
                <a:ea typeface="Arial"/>
                <a:cs typeface="Arial"/>
                <a:sym typeface="Arial"/>
              </a:defRPr>
            </a:lvl3pPr>
            <a:lvl4pPr lvl="3" rtl="0" algn="l">
              <a:lnSpc>
                <a:spcPct val="100000"/>
              </a:lnSpc>
              <a:spcBef>
                <a:spcPts val="0"/>
              </a:spcBef>
              <a:spcAft>
                <a:spcPts val="0"/>
              </a:spcAft>
              <a:buSzPts val="3000"/>
              <a:buFont typeface="Arial"/>
              <a:buNone/>
              <a:defRPr sz="3000">
                <a:latin typeface="Arial"/>
                <a:ea typeface="Arial"/>
                <a:cs typeface="Arial"/>
                <a:sym typeface="Arial"/>
              </a:defRPr>
            </a:lvl4pPr>
            <a:lvl5pPr lvl="4" rtl="0" algn="l">
              <a:lnSpc>
                <a:spcPct val="100000"/>
              </a:lnSpc>
              <a:spcBef>
                <a:spcPts val="0"/>
              </a:spcBef>
              <a:spcAft>
                <a:spcPts val="0"/>
              </a:spcAft>
              <a:buSzPts val="3000"/>
              <a:buFont typeface="Arial"/>
              <a:buNone/>
              <a:defRPr sz="3000">
                <a:latin typeface="Arial"/>
                <a:ea typeface="Arial"/>
                <a:cs typeface="Arial"/>
                <a:sym typeface="Arial"/>
              </a:defRPr>
            </a:lvl5pPr>
            <a:lvl6pPr lvl="5" rtl="0" algn="l">
              <a:lnSpc>
                <a:spcPct val="100000"/>
              </a:lnSpc>
              <a:spcBef>
                <a:spcPts val="0"/>
              </a:spcBef>
              <a:spcAft>
                <a:spcPts val="0"/>
              </a:spcAft>
              <a:buSzPts val="3000"/>
              <a:buFont typeface="Arial"/>
              <a:buNone/>
              <a:defRPr sz="3000">
                <a:latin typeface="Arial"/>
                <a:ea typeface="Arial"/>
                <a:cs typeface="Arial"/>
                <a:sym typeface="Arial"/>
              </a:defRPr>
            </a:lvl6pPr>
            <a:lvl7pPr lvl="6" rtl="0" algn="l">
              <a:lnSpc>
                <a:spcPct val="100000"/>
              </a:lnSpc>
              <a:spcBef>
                <a:spcPts val="0"/>
              </a:spcBef>
              <a:spcAft>
                <a:spcPts val="0"/>
              </a:spcAft>
              <a:buSzPts val="3000"/>
              <a:buFont typeface="Arial"/>
              <a:buNone/>
              <a:defRPr sz="3000">
                <a:latin typeface="Arial"/>
                <a:ea typeface="Arial"/>
                <a:cs typeface="Arial"/>
                <a:sym typeface="Arial"/>
              </a:defRPr>
            </a:lvl7pPr>
            <a:lvl8pPr lvl="7" rtl="0" algn="l">
              <a:lnSpc>
                <a:spcPct val="100000"/>
              </a:lnSpc>
              <a:spcBef>
                <a:spcPts val="0"/>
              </a:spcBef>
              <a:spcAft>
                <a:spcPts val="0"/>
              </a:spcAft>
              <a:buSzPts val="3000"/>
              <a:buFont typeface="Arial"/>
              <a:buNone/>
              <a:defRPr sz="3000">
                <a:latin typeface="Arial"/>
                <a:ea typeface="Arial"/>
                <a:cs typeface="Arial"/>
                <a:sym typeface="Arial"/>
              </a:defRPr>
            </a:lvl8pPr>
            <a:lvl9pPr lvl="8" rtl="0"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390" name="Google Shape;390;gb58193ecb9_5_25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rtl="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rtl="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rtl="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391" name="Shape 391"/>
        <p:cNvGrpSpPr/>
        <p:nvPr/>
      </p:nvGrpSpPr>
      <p:grpSpPr>
        <a:xfrm>
          <a:off x="0" y="0"/>
          <a:ext cx="0" cy="0"/>
          <a:chOff x="0" y="0"/>
          <a:chExt cx="0" cy="0"/>
        </a:xfrm>
      </p:grpSpPr>
      <p:sp>
        <p:nvSpPr>
          <p:cNvPr id="392" name="Google Shape;392;gb58193ecb9_5_26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93" name="Google Shape;393;gb58193ecb9_5_26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94" name="Google Shape;394;gb58193ecb9_5_26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95" name="Google Shape;395;gb58193ecb9_5_264"/>
          <p:cNvPicPr preferRelativeResize="0"/>
          <p:nvPr/>
        </p:nvPicPr>
        <p:blipFill rotWithShape="1">
          <a:blip r:embed="rId2">
            <a:alphaModFix/>
          </a:blip>
          <a:srcRect b="0" l="960" r="0" t="0"/>
          <a:stretch/>
        </p:blipFill>
        <p:spPr>
          <a:xfrm>
            <a:off x="88179" y="0"/>
            <a:ext cx="9055819" cy="5143500"/>
          </a:xfrm>
          <a:prstGeom prst="rect">
            <a:avLst/>
          </a:prstGeom>
          <a:noFill/>
          <a:ln>
            <a:noFill/>
          </a:ln>
        </p:spPr>
      </p:pic>
      <p:pic>
        <p:nvPicPr>
          <p:cNvPr id="396" name="Google Shape;396;gb58193ecb9_5_264"/>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White)" showMasterSp="0">
  <p:cSld name="3_Title Slide 1 (White)">
    <p:bg>
      <p:bgPr>
        <a:solidFill>
          <a:schemeClr val="lt1"/>
        </a:solidFill>
      </p:bgPr>
    </p:bg>
    <p:spTree>
      <p:nvGrpSpPr>
        <p:cNvPr id="397" name="Shape 397"/>
        <p:cNvGrpSpPr/>
        <p:nvPr/>
      </p:nvGrpSpPr>
      <p:grpSpPr>
        <a:xfrm>
          <a:off x="0" y="0"/>
          <a:ext cx="0" cy="0"/>
          <a:chOff x="0" y="0"/>
          <a:chExt cx="0" cy="0"/>
        </a:xfrm>
      </p:grpSpPr>
      <p:sp>
        <p:nvSpPr>
          <p:cNvPr id="398" name="Google Shape;398;gb58193ecb9_5_270"/>
          <p:cNvSpPr/>
          <p:nvPr>
            <p:ph idx="2" type="pic"/>
          </p:nvPr>
        </p:nvSpPr>
        <p:spPr>
          <a:xfrm>
            <a:off x="-2787603"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99" name="Google Shape;399;gb58193ecb9_5_270"/>
          <p:cNvSpPr/>
          <p:nvPr>
            <p:ph idx="3" type="pic"/>
          </p:nvPr>
        </p:nvSpPr>
        <p:spPr>
          <a:xfrm>
            <a:off x="-846443"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0" name="Google Shape;400;gb58193ecb9_5_270"/>
          <p:cNvSpPr/>
          <p:nvPr>
            <p:ph idx="4" type="pic"/>
          </p:nvPr>
        </p:nvSpPr>
        <p:spPr>
          <a:xfrm>
            <a:off x="10557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1" name="Google Shape;401;gb58193ecb9_5_270"/>
          <p:cNvSpPr/>
          <p:nvPr>
            <p:ph idx="5" type="pic"/>
          </p:nvPr>
        </p:nvSpPr>
        <p:spPr>
          <a:xfrm>
            <a:off x="-84584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2" name="Google Shape;402;gb58193ecb9_5_270"/>
          <p:cNvSpPr/>
          <p:nvPr>
            <p:ph idx="6" type="pic"/>
          </p:nvPr>
        </p:nvSpPr>
        <p:spPr>
          <a:xfrm>
            <a:off x="10953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3" name="Google Shape;403;gb58193ecb9_5_270"/>
          <p:cNvSpPr/>
          <p:nvPr>
            <p:ph idx="7" type="pic"/>
          </p:nvPr>
        </p:nvSpPr>
        <p:spPr>
          <a:xfrm>
            <a:off x="-2789891"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4" name="Google Shape;404;gb58193ecb9_5_270"/>
          <p:cNvSpPr/>
          <p:nvPr>
            <p:ph idx="8" type="pic"/>
          </p:nvPr>
        </p:nvSpPr>
        <p:spPr>
          <a:xfrm>
            <a:off x="-887651"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05" name="Google Shape;405;gb58193ecb9_5_270"/>
          <p:cNvSpPr txBox="1"/>
          <p:nvPr>
            <p:ph idx="1" type="body"/>
          </p:nvPr>
        </p:nvSpPr>
        <p:spPr>
          <a:xfrm>
            <a:off x="4972049" y="504458"/>
            <a:ext cx="3899400" cy="4324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2300"/>
              <a:buNone/>
              <a:defRPr sz="2300"/>
            </a:lvl1pPr>
            <a:lvl2pPr indent="-317500" lvl="1" marL="914400" rtl="0" algn="l">
              <a:lnSpc>
                <a:spcPct val="100000"/>
              </a:lnSpc>
              <a:spcBef>
                <a:spcPts val="9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White)" showMasterSp="0">
  <p:cSld name="4_Title Slide 1 (White)">
    <p:bg>
      <p:bgPr>
        <a:solidFill>
          <a:schemeClr val="lt1"/>
        </a:solidFill>
      </p:bgPr>
    </p:bg>
    <p:spTree>
      <p:nvGrpSpPr>
        <p:cNvPr id="406" name="Shape 406"/>
        <p:cNvGrpSpPr/>
        <p:nvPr/>
      </p:nvGrpSpPr>
      <p:grpSpPr>
        <a:xfrm>
          <a:off x="0" y="0"/>
          <a:ext cx="0" cy="0"/>
          <a:chOff x="0" y="0"/>
          <a:chExt cx="0" cy="0"/>
        </a:xfrm>
      </p:grpSpPr>
      <p:sp>
        <p:nvSpPr>
          <p:cNvPr id="407" name="Google Shape;407;gb58193ecb9_5_279"/>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08" name="Google Shape;408;gb58193ecb9_5_279"/>
          <p:cNvSpPr/>
          <p:nvPr/>
        </p:nvSpPr>
        <p:spPr>
          <a:xfrm rot="-2700000">
            <a:off x="-5338082" y="1872214"/>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09" name="Google Shape;409;gb58193ecb9_5_279"/>
          <p:cNvSpPr/>
          <p:nvPr/>
        </p:nvSpPr>
        <p:spPr>
          <a:xfrm rot="-2700000">
            <a:off x="8188334" y="-2638289"/>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10" name="Google Shape;410;gb58193ecb9_5_279"/>
          <p:cNvSpPr/>
          <p:nvPr>
            <p:ph idx="2" type="pic"/>
          </p:nvPr>
        </p:nvSpPr>
        <p:spPr>
          <a:xfrm>
            <a:off x="2448836" y="648445"/>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11" name="Google Shape;411;gb58193ecb9_5_279"/>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2300"/>
              <a:buNone/>
              <a:defRPr sz="2300">
                <a:solidFill>
                  <a:schemeClr val="lt1"/>
                </a:solidFill>
              </a:defRPr>
            </a:lvl1pPr>
            <a:lvl2pPr indent="-374650" lvl="1" marL="914400" rtl="0" algn="l">
              <a:lnSpc>
                <a:spcPct val="100000"/>
              </a:lnSpc>
              <a:spcBef>
                <a:spcPts val="900"/>
              </a:spcBef>
              <a:spcAft>
                <a:spcPts val="0"/>
              </a:spcAft>
              <a:buClr>
                <a:schemeClr val="lt1"/>
              </a:buClr>
              <a:buSzPts val="2300"/>
              <a:buChar char="▪"/>
              <a:defRPr sz="2300">
                <a:solidFill>
                  <a:schemeClr val="lt1"/>
                </a:solidFill>
              </a:defRPr>
            </a:lvl2pPr>
            <a:lvl3pPr indent="-374650" lvl="2" marL="1371600" rtl="0" algn="l">
              <a:lnSpc>
                <a:spcPct val="100000"/>
              </a:lnSpc>
              <a:spcBef>
                <a:spcPts val="900"/>
              </a:spcBef>
              <a:spcAft>
                <a:spcPts val="0"/>
              </a:spcAft>
              <a:buClr>
                <a:schemeClr val="lt1"/>
              </a:buClr>
              <a:buSzPts val="2300"/>
              <a:buChar char="▪"/>
              <a:defRPr sz="2300">
                <a:solidFill>
                  <a:schemeClr val="lt1"/>
                </a:solidFill>
              </a:defRPr>
            </a:lvl3pPr>
            <a:lvl4pPr indent="-228600" lvl="3" marL="1828800" rtl="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rtl="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rtl="0" algn="l">
              <a:lnSpc>
                <a:spcPct val="90000"/>
              </a:lnSpc>
              <a:spcBef>
                <a:spcPts val="9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412" name="Shape 412"/>
        <p:cNvGrpSpPr/>
        <p:nvPr/>
      </p:nvGrpSpPr>
      <p:grpSpPr>
        <a:xfrm>
          <a:off x="0" y="0"/>
          <a:ext cx="0" cy="0"/>
          <a:chOff x="0" y="0"/>
          <a:chExt cx="0" cy="0"/>
        </a:xfrm>
      </p:grpSpPr>
      <p:sp>
        <p:nvSpPr>
          <p:cNvPr id="413" name="Google Shape;413;gb58193ecb9_5_285"/>
          <p:cNvSpPr/>
          <p:nvPr/>
        </p:nvSpPr>
        <p:spPr>
          <a:xfrm>
            <a:off x="0" y="0"/>
            <a:ext cx="9144000" cy="23847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14" name="Google Shape;414;gb58193ecb9_5_285"/>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15" name="Google Shape;415;gb58193ecb9_5_285"/>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500"/>
              <a:buNone/>
              <a:defRPr sz="15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16" name="Google Shape;416;gb58193ecb9_5_285"/>
          <p:cNvSpPr txBox="1"/>
          <p:nvPr>
            <p:ph idx="3" type="body"/>
          </p:nvPr>
        </p:nvSpPr>
        <p:spPr>
          <a:xfrm>
            <a:off x="270272" y="297656"/>
            <a:ext cx="8599800" cy="19242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lt1"/>
              </a:buClr>
              <a:buSzPts val="1500"/>
              <a:buNone/>
              <a:defRPr sz="1500">
                <a:solidFill>
                  <a:schemeClr val="lt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White)" showMasterSp="0">
  <p:cSld name="5_Title Slide 1 (White)">
    <p:bg>
      <p:bgPr>
        <a:solidFill>
          <a:schemeClr val="lt1"/>
        </a:solidFill>
      </p:bgPr>
    </p:bg>
    <p:spTree>
      <p:nvGrpSpPr>
        <p:cNvPr id="417" name="Shape 417"/>
        <p:cNvGrpSpPr/>
        <p:nvPr/>
      </p:nvGrpSpPr>
      <p:grpSpPr>
        <a:xfrm>
          <a:off x="0" y="0"/>
          <a:ext cx="0" cy="0"/>
          <a:chOff x="0" y="0"/>
          <a:chExt cx="0" cy="0"/>
        </a:xfrm>
      </p:grpSpPr>
      <p:sp>
        <p:nvSpPr>
          <p:cNvPr id="418" name="Google Shape;418;gb58193ecb9_5_290"/>
          <p:cNvSpPr/>
          <p:nvPr/>
        </p:nvSpPr>
        <p:spPr>
          <a:xfrm rot="-2700000">
            <a:off x="-799402" y="-145242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19" name="Google Shape;419;gb58193ecb9_5_290"/>
          <p:cNvSpPr/>
          <p:nvPr/>
        </p:nvSpPr>
        <p:spPr>
          <a:xfrm rot="-2700000">
            <a:off x="-5338082" y="3058076"/>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20" name="Google Shape;420;gb58193ecb9_5_290"/>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21" name="Google Shape;421;gb58193ecb9_5_290"/>
          <p:cNvSpPr/>
          <p:nvPr>
            <p:ph idx="2" type="pic"/>
          </p:nvPr>
        </p:nvSpPr>
        <p:spPr>
          <a:xfrm>
            <a:off x="2448836" y="1834307"/>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22" name="Google Shape;422;gb58193ecb9_5_290"/>
          <p:cNvSpPr/>
          <p:nvPr/>
        </p:nvSpPr>
        <p:spPr>
          <a:xfrm rot="-2700000">
            <a:off x="3672748" y="-596293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23" name="Google Shape;423;gb58193ecb9_5_290"/>
          <p:cNvSpPr txBox="1"/>
          <p:nvPr>
            <p:ph idx="1" type="body"/>
          </p:nvPr>
        </p:nvSpPr>
        <p:spPr>
          <a:xfrm>
            <a:off x="270272" y="314325"/>
            <a:ext cx="4230300" cy="1428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500"/>
              <a:buNone/>
              <a:defRPr sz="1500">
                <a:solidFill>
                  <a:schemeClr val="lt1"/>
                </a:solidFill>
              </a:defRPr>
            </a:lvl1pPr>
            <a:lvl2pPr indent="-317500" lvl="1" marL="914400" rtl="0" algn="l">
              <a:lnSpc>
                <a:spcPct val="100000"/>
              </a:lnSpc>
              <a:spcBef>
                <a:spcPts val="9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lt1"/>
              </a:buClr>
              <a:buSzPts val="1500"/>
              <a:buFont typeface="Arial"/>
              <a:buNone/>
              <a:defRPr sz="1500">
                <a:solidFill>
                  <a:schemeClr val="lt1"/>
                </a:solidFill>
              </a:defRPr>
            </a:lvl4pPr>
            <a:lvl5pPr indent="-228600" lvl="4" marL="2286000" rtl="0" algn="l">
              <a:lnSpc>
                <a:spcPct val="100000"/>
              </a:lnSpc>
              <a:spcBef>
                <a:spcPts val="500"/>
              </a:spcBef>
              <a:spcAft>
                <a:spcPts val="0"/>
              </a:spcAft>
              <a:buClr>
                <a:schemeClr val="lt1"/>
              </a:buClr>
              <a:buSzPts val="1500"/>
              <a:buFont typeface="Arial"/>
              <a:buNone/>
              <a:defRPr sz="1500">
                <a:solidFill>
                  <a:schemeClr val="lt1"/>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424" name="Shape 424"/>
        <p:cNvGrpSpPr/>
        <p:nvPr/>
      </p:nvGrpSpPr>
      <p:grpSpPr>
        <a:xfrm>
          <a:off x="0" y="0"/>
          <a:ext cx="0" cy="0"/>
          <a:chOff x="0" y="0"/>
          <a:chExt cx="0" cy="0"/>
        </a:xfrm>
      </p:grpSpPr>
      <p:sp>
        <p:nvSpPr>
          <p:cNvPr id="425" name="Google Shape;425;gb58193ecb9_5_297"/>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26" name="Google Shape;426;gb58193ecb9_5_297"/>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accent2"/>
              </a:buClr>
              <a:buSzPts val="1500"/>
              <a:buNone/>
              <a:defRPr sz="1500">
                <a:solidFill>
                  <a:schemeClr val="accent2"/>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27" name="Google Shape;427;gb58193ecb9_5_297"/>
          <p:cNvSpPr/>
          <p:nvPr/>
        </p:nvSpPr>
        <p:spPr>
          <a:xfrm>
            <a:off x="4643438" y="0"/>
            <a:ext cx="4500600" cy="4590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28" name="Google Shape;428;gb58193ecb9_5_297"/>
          <p:cNvSpPr txBox="1"/>
          <p:nvPr>
            <p:ph idx="3" type="body"/>
          </p:nvPr>
        </p:nvSpPr>
        <p:spPr>
          <a:xfrm>
            <a:off x="4811316" y="1282304"/>
            <a:ext cx="4059900" cy="3012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lt1"/>
              </a:buClr>
              <a:buSzPts val="1500"/>
              <a:buNone/>
              <a:defRPr sz="1500">
                <a:solidFill>
                  <a:schemeClr val="lt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429" name="Shape 429"/>
        <p:cNvGrpSpPr/>
        <p:nvPr/>
      </p:nvGrpSpPr>
      <p:grpSpPr>
        <a:xfrm>
          <a:off x="0" y="0"/>
          <a:ext cx="0" cy="0"/>
          <a:chOff x="0" y="0"/>
          <a:chExt cx="0" cy="0"/>
        </a:xfrm>
      </p:grpSpPr>
      <p:sp>
        <p:nvSpPr>
          <p:cNvPr id="430" name="Google Shape;430;gb58193ecb9_5_30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1" name="Google Shape;431;gb58193ecb9_5_302"/>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500"/>
              <a:buNone/>
              <a:defRPr sz="15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2" name="Google Shape;432;gb58193ecb9_5_302"/>
          <p:cNvSpPr/>
          <p:nvPr>
            <p:ph idx="3" type="pic"/>
          </p:nvPr>
        </p:nvSpPr>
        <p:spPr>
          <a:xfrm>
            <a:off x="0" y="0"/>
            <a:ext cx="9144000" cy="23847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x Content (7)">
  <p:cSld name="Title and 3 x Content (7)">
    <p:spTree>
      <p:nvGrpSpPr>
        <p:cNvPr id="433" name="Shape 433"/>
        <p:cNvGrpSpPr/>
        <p:nvPr/>
      </p:nvGrpSpPr>
      <p:grpSpPr>
        <a:xfrm>
          <a:off x="0" y="0"/>
          <a:ext cx="0" cy="0"/>
          <a:chOff x="0" y="0"/>
          <a:chExt cx="0" cy="0"/>
        </a:xfrm>
      </p:grpSpPr>
      <p:sp>
        <p:nvSpPr>
          <p:cNvPr id="434" name="Google Shape;434;gb58193ecb9_5_306"/>
          <p:cNvSpPr txBox="1"/>
          <p:nvPr>
            <p:ph idx="1" type="body"/>
          </p:nvPr>
        </p:nvSpPr>
        <p:spPr>
          <a:xfrm>
            <a:off x="269998" y="1281113"/>
            <a:ext cx="27594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5" name="Google Shape;435;gb58193ecb9_5_306"/>
          <p:cNvSpPr txBox="1"/>
          <p:nvPr>
            <p:ph idx="2" type="body"/>
          </p:nvPr>
        </p:nvSpPr>
        <p:spPr>
          <a:xfrm>
            <a:off x="3188494" y="1281113"/>
            <a:ext cx="27594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6" name="Google Shape;436;gb58193ecb9_5_306"/>
          <p:cNvSpPr txBox="1"/>
          <p:nvPr>
            <p:ph idx="3" type="body"/>
          </p:nvPr>
        </p:nvSpPr>
        <p:spPr>
          <a:xfrm>
            <a:off x="6106990" y="1281113"/>
            <a:ext cx="27579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7" name="Google Shape;437;gb58193ecb9_5_30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38" name="Google Shape;438;gb58193ecb9_5_306"/>
          <p:cNvSpPr txBox="1"/>
          <p:nvPr>
            <p:ph idx="4"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sz="14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9" name="Google Shape;439;gb58193ecb9_5_306"/>
          <p:cNvSpPr txBox="1"/>
          <p:nvPr>
            <p:ph idx="5"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x Content">
  <p:cSld name="Title and 4 x Content">
    <p:spTree>
      <p:nvGrpSpPr>
        <p:cNvPr id="440" name="Shape 440"/>
        <p:cNvGrpSpPr/>
        <p:nvPr/>
      </p:nvGrpSpPr>
      <p:grpSpPr>
        <a:xfrm>
          <a:off x="0" y="0"/>
          <a:ext cx="0" cy="0"/>
          <a:chOff x="0" y="0"/>
          <a:chExt cx="0" cy="0"/>
        </a:xfrm>
      </p:grpSpPr>
      <p:sp>
        <p:nvSpPr>
          <p:cNvPr id="441" name="Google Shape;441;gb58193ecb9_5_313"/>
          <p:cNvSpPr txBox="1"/>
          <p:nvPr>
            <p:ph idx="1" type="body"/>
          </p:nvPr>
        </p:nvSpPr>
        <p:spPr>
          <a:xfrm>
            <a:off x="269998" y="1281113"/>
            <a:ext cx="20358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2" name="Google Shape;442;gb58193ecb9_5_313"/>
          <p:cNvSpPr txBox="1"/>
          <p:nvPr>
            <p:ph idx="2" type="body"/>
          </p:nvPr>
        </p:nvSpPr>
        <p:spPr>
          <a:xfrm>
            <a:off x="2459831" y="1281113"/>
            <a:ext cx="20358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3" name="Google Shape;443;gb58193ecb9_5_313"/>
          <p:cNvSpPr txBox="1"/>
          <p:nvPr>
            <p:ph idx="3" type="body"/>
          </p:nvPr>
        </p:nvSpPr>
        <p:spPr>
          <a:xfrm>
            <a:off x="4649665" y="1281113"/>
            <a:ext cx="20358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4" name="Google Shape;444;gb58193ecb9_5_313"/>
          <p:cNvSpPr txBox="1"/>
          <p:nvPr>
            <p:ph idx="4" type="body"/>
          </p:nvPr>
        </p:nvSpPr>
        <p:spPr>
          <a:xfrm>
            <a:off x="6829185" y="1281113"/>
            <a:ext cx="2035800" cy="30027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100"/>
              <a:buNone/>
              <a:defRPr/>
            </a:lvl1pPr>
            <a:lvl2pPr indent="-298450" lvl="1" marL="914400" rtl="0" algn="l">
              <a:lnSpc>
                <a:spcPct val="100000"/>
              </a:lnSpc>
              <a:spcBef>
                <a:spcPts val="500"/>
              </a:spcBef>
              <a:spcAft>
                <a:spcPts val="0"/>
              </a:spcAft>
              <a:buClr>
                <a:schemeClr val="dk1"/>
              </a:buClr>
              <a:buSzPts val="1100"/>
              <a:buChar char="▪"/>
              <a:defRPr/>
            </a:lvl2pPr>
            <a:lvl3pPr indent="-298450" lvl="2" marL="1371600" rtl="0" algn="l">
              <a:lnSpc>
                <a:spcPct val="100000"/>
              </a:lnSpc>
              <a:spcBef>
                <a:spcPts val="500"/>
              </a:spcBef>
              <a:spcAft>
                <a:spcPts val="0"/>
              </a:spcAft>
              <a:buClr>
                <a:schemeClr val="dk1"/>
              </a:buClr>
              <a:buSzPts val="1100"/>
              <a:buChar char="▪"/>
              <a:defRPr/>
            </a:lvl3pPr>
            <a:lvl4pPr indent="-228600" lvl="3" marL="1828800" rtl="0" algn="l">
              <a:lnSpc>
                <a:spcPct val="100000"/>
              </a:lnSpc>
              <a:spcBef>
                <a:spcPts val="900"/>
              </a:spcBef>
              <a:spcAft>
                <a:spcPts val="0"/>
              </a:spcAft>
              <a:buClr>
                <a:schemeClr val="accent2"/>
              </a:buClr>
              <a:buSzPts val="1100"/>
              <a:buFont typeface="Arial"/>
              <a:buNone/>
              <a:defRPr/>
            </a:lvl4pPr>
            <a:lvl5pPr indent="-228600" lvl="4" marL="2286000" rtl="0" algn="l">
              <a:lnSpc>
                <a:spcPct val="100000"/>
              </a:lnSpc>
              <a:spcBef>
                <a:spcPts val="500"/>
              </a:spcBef>
              <a:spcAft>
                <a:spcPts val="0"/>
              </a:spcAft>
              <a:buClr>
                <a:schemeClr val="accent2"/>
              </a:buClr>
              <a:buSzPts val="1100"/>
              <a:buFont typeface="Arial"/>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5" name="Google Shape;445;gb58193ecb9_5_313"/>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46" name="Google Shape;446;gb58193ecb9_5_313"/>
          <p:cNvSpPr txBox="1"/>
          <p:nvPr>
            <p:ph idx="5"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sz="14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7" name="Google Shape;447;gb58193ecb9_5_313"/>
          <p:cNvSpPr txBox="1"/>
          <p:nvPr>
            <p:ph idx="6"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48" name="Shape 448"/>
        <p:cNvGrpSpPr/>
        <p:nvPr/>
      </p:nvGrpSpPr>
      <p:grpSpPr>
        <a:xfrm>
          <a:off x="0" y="0"/>
          <a:ext cx="0" cy="0"/>
          <a:chOff x="0" y="0"/>
          <a:chExt cx="0" cy="0"/>
        </a:xfrm>
      </p:grpSpPr>
      <p:sp>
        <p:nvSpPr>
          <p:cNvPr id="449" name="Google Shape;449;gb58193ecb9_5_32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0" name="Google Shape;450;gb58193ecb9_5_321"/>
          <p:cNvSpPr txBox="1"/>
          <p:nvPr>
            <p:ph type="title"/>
          </p:nvPr>
        </p:nvSpPr>
        <p:spPr>
          <a:xfrm>
            <a:off x="269999" y="323038"/>
            <a:ext cx="4230600" cy="3030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51" name="Google Shape;451;gb58193ecb9_5_321"/>
          <p:cNvSpPr txBox="1"/>
          <p:nvPr>
            <p:ph idx="2" type="body"/>
          </p:nvPr>
        </p:nvSpPr>
        <p:spPr>
          <a:xfrm>
            <a:off x="267892" y="682226"/>
            <a:ext cx="4230300" cy="297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sz="14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2" name="Google Shape;452;gb58193ecb9_5_321"/>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accent2"/>
              </a:buClr>
              <a:buSzPts val="2300"/>
              <a:buNone/>
              <a:defRPr sz="2300">
                <a:solidFill>
                  <a:schemeClr val="accent2"/>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3" name="Google Shape;453;gb58193ecb9_5_321"/>
          <p:cNvSpPr/>
          <p:nvPr>
            <p:ph idx="4" type="pic"/>
          </p:nvPr>
        </p:nvSpPr>
        <p:spPr>
          <a:xfrm>
            <a:off x="4643438" y="0"/>
            <a:ext cx="4500600" cy="45900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54" name="Shape 454"/>
        <p:cNvGrpSpPr/>
        <p:nvPr/>
      </p:nvGrpSpPr>
      <p:grpSpPr>
        <a:xfrm>
          <a:off x="0" y="0"/>
          <a:ext cx="0" cy="0"/>
          <a:chOff x="0" y="0"/>
          <a:chExt cx="0" cy="0"/>
        </a:xfrm>
      </p:grpSpPr>
      <p:sp>
        <p:nvSpPr>
          <p:cNvPr id="455" name="Google Shape;455;gb58193ecb9_5_327"/>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56" name="Google Shape;456;gb58193ecb9_5_327"/>
          <p:cNvSpPr txBox="1"/>
          <p:nvPr>
            <p:ph idx="1"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dk1"/>
              </a:buClr>
              <a:buSzPts val="1400"/>
              <a:buNone/>
              <a:defRPr sz="1400"/>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7" name="Google Shape;457;gb58193ecb9_5_327"/>
          <p:cNvSpPr txBox="1"/>
          <p:nvPr>
            <p:ph idx="2"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White)" showMasterSp="0">
  <p:cSld name="Title Slide 1 (White)">
    <p:bg>
      <p:bgPr>
        <a:solidFill>
          <a:schemeClr val="lt1"/>
        </a:solidFill>
      </p:bgPr>
    </p:bg>
    <p:spTree>
      <p:nvGrpSpPr>
        <p:cNvPr id="458" name="Shape 458"/>
        <p:cNvGrpSpPr/>
        <p:nvPr/>
      </p:nvGrpSpPr>
      <p:grpSpPr>
        <a:xfrm>
          <a:off x="0" y="0"/>
          <a:ext cx="0" cy="0"/>
          <a:chOff x="0" y="0"/>
          <a:chExt cx="0" cy="0"/>
        </a:xfrm>
      </p:grpSpPr>
      <p:sp>
        <p:nvSpPr>
          <p:cNvPr id="459" name="Google Shape;459;gb58193ecb9_5_331"/>
          <p:cNvSpPr txBox="1"/>
          <p:nvPr>
            <p:ph type="ctrTitle"/>
          </p:nvPr>
        </p:nvSpPr>
        <p:spPr>
          <a:xfrm>
            <a:off x="5372099" y="853678"/>
            <a:ext cx="3499200" cy="1340400"/>
          </a:xfrm>
          <a:prstGeom prst="rect">
            <a:avLst/>
          </a:prstGeom>
          <a:noFill/>
          <a:ln>
            <a:noFill/>
          </a:ln>
        </p:spPr>
        <p:txBody>
          <a:bodyPr anchorCtr="0" anchor="b" bIns="0" lIns="0" spcFirstLastPara="1" rIns="0" wrap="square" tIns="0">
            <a:noAutofit/>
          </a:bodyPr>
          <a:lstStyle>
            <a:lvl1pPr lvl="0" rtl="0" algn="l">
              <a:lnSpc>
                <a:spcPct val="100000"/>
              </a:lnSpc>
              <a:spcBef>
                <a:spcPts val="500"/>
              </a:spcBef>
              <a:spcAft>
                <a:spcPts val="0"/>
              </a:spcAft>
              <a:buClr>
                <a:schemeClr val="dk1"/>
              </a:buClr>
              <a:buSzPts val="1800"/>
              <a:buFont typeface="Arial"/>
              <a:buNone/>
              <a:defRPr b="1" sz="1800">
                <a:solidFill>
                  <a:schemeClr val="dk1"/>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60" name="Google Shape;460;gb58193ecb9_5_331"/>
          <p:cNvSpPr txBox="1"/>
          <p:nvPr>
            <p:ph idx="1" type="subTitle"/>
          </p:nvPr>
        </p:nvSpPr>
        <p:spPr>
          <a:xfrm>
            <a:off x="5372099" y="2360176"/>
            <a:ext cx="3499200" cy="1411800"/>
          </a:xfrm>
          <a:prstGeom prst="rect">
            <a:avLst/>
          </a:prstGeom>
          <a:noFill/>
          <a:ln>
            <a:noFill/>
          </a:ln>
        </p:spPr>
        <p:txBody>
          <a:bodyPr anchorCtr="0" anchor="t" bIns="0" lIns="0" spcFirstLastPara="1" rIns="0" wrap="square" tIns="0">
            <a:noAutofit/>
          </a:bodyPr>
          <a:lstStyle>
            <a:lvl1pPr lvl="0" rtl="0" algn="l">
              <a:lnSpc>
                <a:spcPct val="100000"/>
              </a:lnSpc>
              <a:spcBef>
                <a:spcPts val="500"/>
              </a:spcBef>
              <a:spcAft>
                <a:spcPts val="0"/>
              </a:spcAft>
              <a:buClr>
                <a:schemeClr val="dk1"/>
              </a:buClr>
              <a:buSzPts val="1700"/>
              <a:buNone/>
              <a:defRPr b="0" sz="1700">
                <a:solidFill>
                  <a:schemeClr val="dk1"/>
                </a:solidFill>
              </a:defRPr>
            </a:lvl1pPr>
            <a:lvl2pPr lvl="1" rtl="0" algn="ctr">
              <a:lnSpc>
                <a:spcPct val="100000"/>
              </a:lnSpc>
              <a:spcBef>
                <a:spcPts val="500"/>
              </a:spcBef>
              <a:spcAft>
                <a:spcPts val="0"/>
              </a:spcAft>
              <a:buClr>
                <a:schemeClr val="dk1"/>
              </a:buClr>
              <a:buSzPts val="1500"/>
              <a:buNone/>
              <a:defRPr sz="1500"/>
            </a:lvl2pPr>
            <a:lvl3pPr lvl="2" rtl="0" algn="ctr">
              <a:lnSpc>
                <a:spcPct val="100000"/>
              </a:lnSpc>
              <a:spcBef>
                <a:spcPts val="500"/>
              </a:spcBef>
              <a:spcAft>
                <a:spcPts val="0"/>
              </a:spcAft>
              <a:buClr>
                <a:schemeClr val="dk1"/>
              </a:buClr>
              <a:buSzPts val="1400"/>
              <a:buNone/>
              <a:defRPr sz="1400"/>
            </a:lvl3pPr>
            <a:lvl4pPr lvl="3" rtl="0" algn="ctr">
              <a:lnSpc>
                <a:spcPct val="100000"/>
              </a:lnSpc>
              <a:spcBef>
                <a:spcPts val="900"/>
              </a:spcBef>
              <a:spcAft>
                <a:spcPts val="0"/>
              </a:spcAft>
              <a:buClr>
                <a:schemeClr val="accent2"/>
              </a:buClr>
              <a:buSzPts val="1200"/>
              <a:buFont typeface="Arial"/>
              <a:buNone/>
              <a:defRPr sz="1200"/>
            </a:lvl4pPr>
            <a:lvl5pPr lvl="4" rtl="0" algn="ctr">
              <a:lnSpc>
                <a:spcPct val="100000"/>
              </a:lnSpc>
              <a:spcBef>
                <a:spcPts val="500"/>
              </a:spcBef>
              <a:spcAft>
                <a:spcPts val="0"/>
              </a:spcAft>
              <a:buClr>
                <a:schemeClr val="accent2"/>
              </a:buClr>
              <a:buSzPts val="1200"/>
              <a:buFont typeface="Arial"/>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1 (White)" showMasterSp="0">
  <p:cSld name="7_Title Slide 1 (White)">
    <p:bg>
      <p:bgPr>
        <a:solidFill>
          <a:schemeClr val="lt1"/>
        </a:solidFill>
      </p:bgPr>
    </p:bg>
    <p:spTree>
      <p:nvGrpSpPr>
        <p:cNvPr id="461" name="Shape 461"/>
        <p:cNvGrpSpPr/>
        <p:nvPr/>
      </p:nvGrpSpPr>
      <p:grpSpPr>
        <a:xfrm>
          <a:off x="0" y="0"/>
          <a:ext cx="0" cy="0"/>
          <a:chOff x="0" y="0"/>
          <a:chExt cx="0" cy="0"/>
        </a:xfrm>
      </p:grpSpPr>
      <p:sp>
        <p:nvSpPr>
          <p:cNvPr id="462" name="Google Shape;462;gb58193ecb9_5_334"/>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63" name="Google Shape;463;gb58193ecb9_5_334"/>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lt1"/>
              </a:buClr>
              <a:buSzPts val="1500"/>
              <a:buNone/>
              <a:defRPr sz="1500">
                <a:solidFill>
                  <a:schemeClr val="lt1"/>
                </a:solidFill>
              </a:defRPr>
            </a:lvl1pPr>
            <a:lvl2pPr indent="-374650" lvl="1" marL="914400" rtl="0" algn="l">
              <a:lnSpc>
                <a:spcPct val="100000"/>
              </a:lnSpc>
              <a:spcBef>
                <a:spcPts val="900"/>
              </a:spcBef>
              <a:spcAft>
                <a:spcPts val="0"/>
              </a:spcAft>
              <a:buClr>
                <a:schemeClr val="lt1"/>
              </a:buClr>
              <a:buSzPts val="2300"/>
              <a:buChar char="▪"/>
              <a:defRPr sz="2300">
                <a:solidFill>
                  <a:schemeClr val="lt1"/>
                </a:solidFill>
              </a:defRPr>
            </a:lvl2pPr>
            <a:lvl3pPr indent="-374650" lvl="2" marL="1371600" rtl="0" algn="l">
              <a:lnSpc>
                <a:spcPct val="100000"/>
              </a:lnSpc>
              <a:spcBef>
                <a:spcPts val="900"/>
              </a:spcBef>
              <a:spcAft>
                <a:spcPts val="0"/>
              </a:spcAft>
              <a:buClr>
                <a:schemeClr val="lt1"/>
              </a:buClr>
              <a:buSzPts val="2300"/>
              <a:buChar char="▪"/>
              <a:defRPr sz="2300">
                <a:solidFill>
                  <a:schemeClr val="lt1"/>
                </a:solidFill>
              </a:defRPr>
            </a:lvl3pPr>
            <a:lvl4pPr indent="-228600" lvl="3" marL="1828800" rtl="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rtl="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rtl="0" algn="l">
              <a:lnSpc>
                <a:spcPct val="90000"/>
              </a:lnSpc>
              <a:spcBef>
                <a:spcPts val="9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64" name="Google Shape;464;gb58193ecb9_5_334"/>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rtl="0" algn="r">
              <a:lnSpc>
                <a:spcPct val="100000"/>
              </a:lnSpc>
              <a:spcBef>
                <a:spcPts val="0"/>
              </a:spcBef>
              <a:spcAft>
                <a:spcPts val="0"/>
              </a:spcAft>
              <a:buClr>
                <a:schemeClr val="accent2"/>
              </a:buClr>
              <a:buSzPts val="1500"/>
              <a:buNone/>
              <a:defRPr sz="1500">
                <a:solidFill>
                  <a:schemeClr val="accent2"/>
                </a:solidFill>
              </a:defRPr>
            </a:lvl1pPr>
            <a:lvl2pPr indent="-317500" lvl="1" marL="914400" rtl="0" algn="l">
              <a:lnSpc>
                <a:spcPct val="100000"/>
              </a:lnSpc>
              <a:spcBef>
                <a:spcPts val="9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65" name="Google Shape;465;gb58193ecb9_5_334"/>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White)" showMasterSp="0">
  <p:cSld name="8_Title Slide 1 (White)">
    <p:bg>
      <p:bgPr>
        <a:solidFill>
          <a:schemeClr val="lt1"/>
        </a:solidFill>
      </p:bgPr>
    </p:bg>
    <p:spTree>
      <p:nvGrpSpPr>
        <p:cNvPr id="466" name="Shape 466"/>
        <p:cNvGrpSpPr/>
        <p:nvPr/>
      </p:nvGrpSpPr>
      <p:grpSpPr>
        <a:xfrm>
          <a:off x="0" y="0"/>
          <a:ext cx="0" cy="0"/>
          <a:chOff x="0" y="0"/>
          <a:chExt cx="0" cy="0"/>
        </a:xfrm>
      </p:grpSpPr>
      <p:sp>
        <p:nvSpPr>
          <p:cNvPr id="467" name="Google Shape;467;gb58193ecb9_5_339"/>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accent2"/>
              </a:buClr>
              <a:buSzPts val="1500"/>
              <a:buNone/>
              <a:defRPr sz="1500">
                <a:solidFill>
                  <a:schemeClr val="accent2"/>
                </a:solidFill>
              </a:defRPr>
            </a:lvl1pPr>
            <a:lvl2pPr indent="-374650" lvl="1" marL="914400" rtl="0" algn="l">
              <a:lnSpc>
                <a:spcPct val="100000"/>
              </a:lnSpc>
              <a:spcBef>
                <a:spcPts val="900"/>
              </a:spcBef>
              <a:spcAft>
                <a:spcPts val="0"/>
              </a:spcAft>
              <a:buClr>
                <a:schemeClr val="lt1"/>
              </a:buClr>
              <a:buSzPts val="2300"/>
              <a:buChar char="▪"/>
              <a:defRPr sz="2300">
                <a:solidFill>
                  <a:schemeClr val="lt1"/>
                </a:solidFill>
              </a:defRPr>
            </a:lvl2pPr>
            <a:lvl3pPr indent="-374650" lvl="2" marL="1371600" rtl="0" algn="l">
              <a:lnSpc>
                <a:spcPct val="100000"/>
              </a:lnSpc>
              <a:spcBef>
                <a:spcPts val="900"/>
              </a:spcBef>
              <a:spcAft>
                <a:spcPts val="0"/>
              </a:spcAft>
              <a:buClr>
                <a:schemeClr val="lt1"/>
              </a:buClr>
              <a:buSzPts val="2300"/>
              <a:buChar char="▪"/>
              <a:defRPr sz="2300">
                <a:solidFill>
                  <a:schemeClr val="lt1"/>
                </a:solidFill>
              </a:defRPr>
            </a:lvl3pPr>
            <a:lvl4pPr indent="-228600" lvl="3" marL="1828800" rtl="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rtl="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rtl="0" algn="l">
              <a:lnSpc>
                <a:spcPct val="90000"/>
              </a:lnSpc>
              <a:spcBef>
                <a:spcPts val="9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68" name="Google Shape;468;gb58193ecb9_5_339"/>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469" name="Google Shape;469;gb58193ecb9_5_339"/>
          <p:cNvSpPr/>
          <p:nvPr/>
        </p:nvSpPr>
        <p:spPr>
          <a:xfrm rot="-2700000">
            <a:off x="3672749" y="305807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470" name="Shape 470"/>
        <p:cNvGrpSpPr/>
        <p:nvPr/>
      </p:nvGrpSpPr>
      <p:grpSpPr>
        <a:xfrm>
          <a:off x="0" y="0"/>
          <a:ext cx="0" cy="0"/>
          <a:chOff x="0" y="0"/>
          <a:chExt cx="0" cy="0"/>
        </a:xfrm>
      </p:grpSpPr>
      <p:sp>
        <p:nvSpPr>
          <p:cNvPr id="471" name="Google Shape;471;gb58193ecb9_5_343"/>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72" name="Google Shape;472;gb58193ecb9_5_34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73" name="Google Shape;473;gb58193ecb9_5_343"/>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lt1"/>
              </a:buClr>
              <a:buSzPts val="2300"/>
              <a:buNone/>
              <a:defRPr sz="2300">
                <a:solidFill>
                  <a:schemeClr val="lt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474" name="Google Shape;474;gb58193ecb9_5_343"/>
          <p:cNvPicPr preferRelativeResize="0"/>
          <p:nvPr/>
        </p:nvPicPr>
        <p:blipFill rotWithShape="1">
          <a:blip r:embed="rId2">
            <a:alphaModFix/>
          </a:blip>
          <a:srcRect b="169" l="0" r="0" t="169"/>
          <a:stretch/>
        </p:blipFill>
        <p:spPr>
          <a:xfrm>
            <a:off x="0" y="4294701"/>
            <a:ext cx="9134476" cy="84772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475" name="Shape 475"/>
        <p:cNvGrpSpPr/>
        <p:nvPr/>
      </p:nvGrpSpPr>
      <p:grpSpPr>
        <a:xfrm>
          <a:off x="0" y="0"/>
          <a:ext cx="0" cy="0"/>
          <a:chOff x="0" y="0"/>
          <a:chExt cx="0" cy="0"/>
        </a:xfrm>
      </p:grpSpPr>
      <p:sp>
        <p:nvSpPr>
          <p:cNvPr id="476" name="Google Shape;476;gb58193ecb9_5_348"/>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77" name="Google Shape;477;gb58193ecb9_5_348"/>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rtl="0" algn="l">
              <a:lnSpc>
                <a:spcPct val="100000"/>
              </a:lnSpc>
              <a:spcBef>
                <a:spcPts val="500"/>
              </a:spcBef>
              <a:spcAft>
                <a:spcPts val="0"/>
              </a:spcAft>
              <a:buClr>
                <a:schemeClr val="dk1"/>
              </a:buClr>
              <a:buSzPts val="600"/>
              <a:buNone/>
              <a:defRPr sz="600">
                <a:solidFill>
                  <a:schemeClr val="dk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78" name="Google Shape;478;gb58193ecb9_5_348"/>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900"/>
              </a:spcBef>
              <a:spcAft>
                <a:spcPts val="0"/>
              </a:spcAft>
              <a:buClr>
                <a:schemeClr val="lt1"/>
              </a:buClr>
              <a:buSzPts val="2300"/>
              <a:buNone/>
              <a:defRPr sz="2300">
                <a:solidFill>
                  <a:schemeClr val="lt1"/>
                </a:solidFill>
              </a:defRPr>
            </a:lvl1pPr>
            <a:lvl2pPr indent="-317500" lvl="1" marL="914400" rtl="0" algn="l">
              <a:lnSpc>
                <a:spcPct val="100000"/>
              </a:lnSpc>
              <a:spcBef>
                <a:spcPts val="500"/>
              </a:spcBef>
              <a:spcAft>
                <a:spcPts val="0"/>
              </a:spcAft>
              <a:buClr>
                <a:schemeClr val="dk1"/>
              </a:buClr>
              <a:buSzPts val="1400"/>
              <a:buChar char="▪"/>
              <a:defRPr/>
            </a:lvl2pPr>
            <a:lvl3pPr indent="-317500" lvl="2" marL="1371600" rtl="0" algn="l">
              <a:lnSpc>
                <a:spcPct val="100000"/>
              </a:lnSpc>
              <a:spcBef>
                <a:spcPts val="500"/>
              </a:spcBef>
              <a:spcAft>
                <a:spcPts val="0"/>
              </a:spcAft>
              <a:buClr>
                <a:schemeClr val="dk1"/>
              </a:buClr>
              <a:buSzPts val="1400"/>
              <a:buChar char="▪"/>
              <a:defRPr/>
            </a:lvl3pPr>
            <a:lvl4pPr indent="-228600" lvl="3" marL="1828800" rtl="0" algn="l">
              <a:lnSpc>
                <a:spcPct val="100000"/>
              </a:lnSpc>
              <a:spcBef>
                <a:spcPts val="900"/>
              </a:spcBef>
              <a:spcAft>
                <a:spcPts val="0"/>
              </a:spcAft>
              <a:buClr>
                <a:schemeClr val="accent2"/>
              </a:buClr>
              <a:buSzPts val="1400"/>
              <a:buNone/>
              <a:defRPr/>
            </a:lvl4pPr>
            <a:lvl5pPr indent="-228600" lvl="4" marL="2286000" rtl="0" algn="l">
              <a:lnSpc>
                <a:spcPct val="100000"/>
              </a:lnSpc>
              <a:spcBef>
                <a:spcPts val="500"/>
              </a:spcBef>
              <a:spcAft>
                <a:spcPts val="0"/>
              </a:spcAft>
              <a:buClr>
                <a:schemeClr val="accent2"/>
              </a:buClr>
              <a:buSzPts val="1400"/>
              <a:buNone/>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479" name="Google Shape;479;gb58193ecb9_5_348"/>
          <p:cNvPicPr preferRelativeResize="0"/>
          <p:nvPr/>
        </p:nvPicPr>
        <p:blipFill rotWithShape="1">
          <a:blip r:embed="rId2">
            <a:alphaModFix/>
          </a:blip>
          <a:srcRect b="169" l="0" r="0" t="169"/>
          <a:stretch/>
        </p:blipFill>
        <p:spPr>
          <a:xfrm>
            <a:off x="0" y="4295775"/>
            <a:ext cx="9134476" cy="847725"/>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480" name="Shape 480"/>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1 (White)" showMasterSp="0">
  <p:cSld name="1_Title Slide 1 (White)">
    <p:bg>
      <p:bgPr>
        <a:solidFill>
          <a:schemeClr val="lt1"/>
        </a:solidFill>
      </p:bgPr>
    </p:bg>
    <p:spTree>
      <p:nvGrpSpPr>
        <p:cNvPr id="481" name="Shape 481"/>
        <p:cNvGrpSpPr/>
        <p:nvPr/>
      </p:nvGrpSpPr>
      <p:grpSpPr>
        <a:xfrm>
          <a:off x="0" y="0"/>
          <a:ext cx="0" cy="0"/>
          <a:chOff x="0" y="0"/>
          <a:chExt cx="0" cy="0"/>
        </a:xfrm>
      </p:grpSpPr>
      <p:sp>
        <p:nvSpPr>
          <p:cNvPr id="482" name="Google Shape;482;gb58193ecb9_5_354"/>
          <p:cNvSpPr/>
          <p:nvPr>
            <p:ph idx="2" type="pic"/>
          </p:nvPr>
        </p:nvSpPr>
        <p:spPr>
          <a:xfrm>
            <a:off x="-4987" y="643"/>
            <a:ext cx="9150000" cy="5142900"/>
          </a:xfrm>
          <a:prstGeom prst="rect">
            <a:avLst/>
          </a:prstGeom>
          <a:noFill/>
          <a:ln>
            <a:noFill/>
          </a:ln>
        </p:spPr>
        <p:txBody>
          <a:bodyPr anchorCtr="0" anchor="ctr" bIns="0" lIns="0" spcFirstLastPara="1" rIns="0" wrap="square" tIns="0">
            <a:noAutofit/>
          </a:bodyPr>
          <a:lstStyle>
            <a:lvl1pPr lvl="0" marR="0" rtl="0" algn="ctr">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83" name="Google Shape;483;gb58193ecb9_5_354"/>
          <p:cNvSpPr txBox="1"/>
          <p:nvPr>
            <p:ph type="ctrTitle"/>
          </p:nvPr>
        </p:nvSpPr>
        <p:spPr>
          <a:xfrm>
            <a:off x="270000" y="2884573"/>
            <a:ext cx="8600100" cy="857400"/>
          </a:xfrm>
          <a:prstGeom prst="rect">
            <a:avLst/>
          </a:prstGeom>
          <a:noFill/>
          <a:ln>
            <a:noFill/>
          </a:ln>
        </p:spPr>
        <p:txBody>
          <a:bodyPr anchorCtr="0" anchor="b" bIns="0" lIns="0" spcFirstLastPara="1" rIns="0" wrap="square" tIns="0">
            <a:noAutofit/>
          </a:bodyPr>
          <a:lstStyle>
            <a:lvl1pPr lvl="0" rtl="0" algn="l">
              <a:lnSpc>
                <a:spcPct val="100000"/>
              </a:lnSpc>
              <a:spcBef>
                <a:spcPts val="500"/>
              </a:spcBef>
              <a:spcAft>
                <a:spcPts val="0"/>
              </a:spcAft>
              <a:buClr>
                <a:schemeClr val="dk1"/>
              </a:buClr>
              <a:buSzPts val="1800"/>
              <a:buFont typeface="Arial"/>
              <a:buNone/>
              <a:defRPr b="1" sz="1800">
                <a:solidFill>
                  <a:schemeClr val="dk1"/>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84" name="Google Shape;484;gb58193ecb9_5_354"/>
          <p:cNvSpPr txBox="1"/>
          <p:nvPr>
            <p:ph idx="1" type="subTitle"/>
          </p:nvPr>
        </p:nvSpPr>
        <p:spPr>
          <a:xfrm>
            <a:off x="270000" y="3741823"/>
            <a:ext cx="8600100" cy="844200"/>
          </a:xfrm>
          <a:prstGeom prst="rect">
            <a:avLst/>
          </a:prstGeom>
          <a:noFill/>
          <a:ln>
            <a:noFill/>
          </a:ln>
        </p:spPr>
        <p:txBody>
          <a:bodyPr anchorCtr="0" anchor="t" bIns="0" lIns="0" spcFirstLastPara="1" rIns="0" wrap="square" tIns="0">
            <a:noAutofit/>
          </a:bodyPr>
          <a:lstStyle>
            <a:lvl1pPr lvl="0" rtl="0" algn="l">
              <a:lnSpc>
                <a:spcPct val="100000"/>
              </a:lnSpc>
              <a:spcBef>
                <a:spcPts val="200"/>
              </a:spcBef>
              <a:spcAft>
                <a:spcPts val="0"/>
              </a:spcAft>
              <a:buClr>
                <a:schemeClr val="dk1"/>
              </a:buClr>
              <a:buSzPts val="1700"/>
              <a:buNone/>
              <a:defRPr sz="1700">
                <a:solidFill>
                  <a:schemeClr val="dk1"/>
                </a:solidFill>
              </a:defRPr>
            </a:lvl1pPr>
            <a:lvl2pPr lvl="1" rtl="0" algn="ctr">
              <a:lnSpc>
                <a:spcPct val="100000"/>
              </a:lnSpc>
              <a:spcBef>
                <a:spcPts val="500"/>
              </a:spcBef>
              <a:spcAft>
                <a:spcPts val="0"/>
              </a:spcAft>
              <a:buClr>
                <a:schemeClr val="dk1"/>
              </a:buClr>
              <a:buSzPts val="1500"/>
              <a:buNone/>
              <a:defRPr sz="1500"/>
            </a:lvl2pPr>
            <a:lvl3pPr lvl="2" rtl="0" algn="ctr">
              <a:lnSpc>
                <a:spcPct val="100000"/>
              </a:lnSpc>
              <a:spcBef>
                <a:spcPts val="500"/>
              </a:spcBef>
              <a:spcAft>
                <a:spcPts val="0"/>
              </a:spcAft>
              <a:buClr>
                <a:schemeClr val="dk1"/>
              </a:buClr>
              <a:buSzPts val="1400"/>
              <a:buNone/>
              <a:defRPr sz="1400"/>
            </a:lvl3pPr>
            <a:lvl4pPr lvl="3" rtl="0" algn="ctr">
              <a:lnSpc>
                <a:spcPct val="100000"/>
              </a:lnSpc>
              <a:spcBef>
                <a:spcPts val="900"/>
              </a:spcBef>
              <a:spcAft>
                <a:spcPts val="0"/>
              </a:spcAft>
              <a:buClr>
                <a:schemeClr val="accent2"/>
              </a:buClr>
              <a:buSzPts val="1200"/>
              <a:buFont typeface="Arial"/>
              <a:buNone/>
              <a:defRPr sz="1200"/>
            </a:lvl4pPr>
            <a:lvl5pPr lvl="4" rtl="0" algn="ctr">
              <a:lnSpc>
                <a:spcPct val="100000"/>
              </a:lnSpc>
              <a:spcBef>
                <a:spcPts val="500"/>
              </a:spcBef>
              <a:spcAft>
                <a:spcPts val="0"/>
              </a:spcAft>
              <a:buClr>
                <a:schemeClr val="accent2"/>
              </a:buClr>
              <a:buSzPts val="1200"/>
              <a:buFont typeface="Arial"/>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6.xml"/><Relationship Id="rId22" Type="http://schemas.openxmlformats.org/officeDocument/2006/relationships/slideLayout" Target="../slideLayouts/slideLayout48.xml"/><Relationship Id="rId21" Type="http://schemas.openxmlformats.org/officeDocument/2006/relationships/slideLayout" Target="../slideLayouts/slideLayout47.xml"/><Relationship Id="rId24" Type="http://schemas.openxmlformats.org/officeDocument/2006/relationships/slideLayout" Target="../slideLayouts/slideLayout50.xml"/><Relationship Id="rId23" Type="http://schemas.openxmlformats.org/officeDocument/2006/relationships/slideLayout" Target="../slideLayouts/slideLayout49.xml"/><Relationship Id="rId1" Type="http://schemas.openxmlformats.org/officeDocument/2006/relationships/image" Target="../media/image20.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26" Type="http://schemas.openxmlformats.org/officeDocument/2006/relationships/slideLayout" Target="../slideLayouts/slideLayout52.xml"/><Relationship Id="rId25" Type="http://schemas.openxmlformats.org/officeDocument/2006/relationships/slideLayout" Target="../slideLayouts/slideLayout51.xml"/><Relationship Id="rId28" Type="http://schemas.openxmlformats.org/officeDocument/2006/relationships/theme" Target="../theme/theme2.xml"/><Relationship Id="rId27" Type="http://schemas.openxmlformats.org/officeDocument/2006/relationships/slideLayout" Target="../slideLayouts/slideLayout53.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19" Type="http://schemas.openxmlformats.org/officeDocument/2006/relationships/slideLayout" Target="../slideLayouts/slideLayout45.xml"/><Relationship Id="rId18"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2.xml"/><Relationship Id="rId22" Type="http://schemas.openxmlformats.org/officeDocument/2006/relationships/slideLayout" Target="../slideLayouts/slideLayout74.xml"/><Relationship Id="rId21" Type="http://schemas.openxmlformats.org/officeDocument/2006/relationships/slideLayout" Target="../slideLayouts/slideLayout73.xml"/><Relationship Id="rId24" Type="http://schemas.openxmlformats.org/officeDocument/2006/relationships/slideLayout" Target="../slideLayouts/slideLayout76.xml"/><Relationship Id="rId23" Type="http://schemas.openxmlformats.org/officeDocument/2006/relationships/slideLayout" Target="../slideLayouts/slideLayout75.xml"/><Relationship Id="rId1" Type="http://schemas.openxmlformats.org/officeDocument/2006/relationships/image" Target="../media/image21.png"/><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26" Type="http://schemas.openxmlformats.org/officeDocument/2006/relationships/slideLayout" Target="../slideLayouts/slideLayout78.xml"/><Relationship Id="rId25" Type="http://schemas.openxmlformats.org/officeDocument/2006/relationships/slideLayout" Target="../slideLayouts/slideLayout77.xml"/><Relationship Id="rId27" Type="http://schemas.openxmlformats.org/officeDocument/2006/relationships/theme" Target="../theme/theme3.xml"/><Relationship Id="rId5" Type="http://schemas.openxmlformats.org/officeDocument/2006/relationships/slideLayout" Target="../slideLayouts/slideLayout57.xml"/><Relationship Id="rId6" Type="http://schemas.openxmlformats.org/officeDocument/2006/relationships/slideLayout" Target="../slideLayouts/slideLayout58.xml"/><Relationship Id="rId7" Type="http://schemas.openxmlformats.org/officeDocument/2006/relationships/slideLayout" Target="../slideLayouts/slideLayout59.xml"/><Relationship Id="rId8" Type="http://schemas.openxmlformats.org/officeDocument/2006/relationships/slideLayout" Target="../slideLayouts/slideLayout60.xml"/><Relationship Id="rId11" Type="http://schemas.openxmlformats.org/officeDocument/2006/relationships/slideLayout" Target="../slideLayouts/slideLayout63.xml"/><Relationship Id="rId10" Type="http://schemas.openxmlformats.org/officeDocument/2006/relationships/slideLayout" Target="../slideLayouts/slideLayout62.xml"/><Relationship Id="rId13" Type="http://schemas.openxmlformats.org/officeDocument/2006/relationships/slideLayout" Target="../slideLayouts/slideLayout65.xml"/><Relationship Id="rId12" Type="http://schemas.openxmlformats.org/officeDocument/2006/relationships/slideLayout" Target="../slideLayouts/slideLayout64.xml"/><Relationship Id="rId15" Type="http://schemas.openxmlformats.org/officeDocument/2006/relationships/slideLayout" Target="../slideLayouts/slideLayout67.xml"/><Relationship Id="rId14" Type="http://schemas.openxmlformats.org/officeDocument/2006/relationships/slideLayout" Target="../slideLayouts/slideLayout66.xml"/><Relationship Id="rId17" Type="http://schemas.openxmlformats.org/officeDocument/2006/relationships/slideLayout" Target="../slideLayouts/slideLayout69.xml"/><Relationship Id="rId16" Type="http://schemas.openxmlformats.org/officeDocument/2006/relationships/slideLayout" Target="../slideLayouts/slideLayout68.xml"/><Relationship Id="rId19" Type="http://schemas.openxmlformats.org/officeDocument/2006/relationships/slideLayout" Target="../slideLayouts/slideLayout71.xml"/><Relationship Id="rId18"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9"/>
          <p:cNvSpPr txBox="1"/>
          <p:nvPr>
            <p:ph type="title"/>
          </p:nvPr>
        </p:nvSpPr>
        <p:spPr>
          <a:xfrm>
            <a:off x="269999" y="323039"/>
            <a:ext cx="8600100" cy="528300"/>
          </a:xfrm>
          <a:prstGeom prst="rect">
            <a:avLst/>
          </a:prstGeom>
          <a:noFill/>
          <a:ln>
            <a:noFill/>
          </a:ln>
        </p:spPr>
        <p:txBody>
          <a:bodyPr anchorCtr="0" anchor="t" bIns="0" lIns="0" spcFirstLastPara="1" rIns="0" wrap="square" tIns="0">
            <a:noAutofit/>
          </a:bodyPr>
          <a:lstStyle>
            <a:lvl1pPr lvl="0" marR="0" rtl="0" algn="l">
              <a:lnSpc>
                <a:spcPct val="100000"/>
              </a:lnSpc>
              <a:spcBef>
                <a:spcPts val="5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5" name="Google Shape;175;p9"/>
          <p:cNvSpPr txBox="1"/>
          <p:nvPr>
            <p:ph idx="1" type="body"/>
          </p:nvPr>
        </p:nvSpPr>
        <p:spPr>
          <a:xfrm>
            <a:off x="269999" y="1281113"/>
            <a:ext cx="8600100" cy="30027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176" name="Google Shape;176;p9"/>
          <p:cNvPicPr preferRelativeResize="0"/>
          <p:nvPr/>
        </p:nvPicPr>
        <p:blipFill rotWithShape="1">
          <a:blip r:embed="rId1">
            <a:alphaModFix/>
          </a:blip>
          <a:srcRect b="166" l="0" r="0" t="167"/>
          <a:stretch/>
        </p:blipFill>
        <p:spPr>
          <a:xfrm>
            <a:off x="0" y="4295775"/>
            <a:ext cx="9134476" cy="847725"/>
          </a:xfrm>
          <a:prstGeom prst="rect">
            <a:avLst/>
          </a:prstGeom>
          <a:noFill/>
          <a:ln>
            <a:noFill/>
          </a:ln>
        </p:spPr>
      </p:pic>
      <p:sp>
        <p:nvSpPr>
          <p:cNvPr id="177" name="Google Shape;177;p9"/>
          <p:cNvSpPr txBox="1"/>
          <p:nvPr/>
        </p:nvSpPr>
        <p:spPr>
          <a:xfrm>
            <a:off x="8143208" y="4944868"/>
            <a:ext cx="726900" cy="150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2" name="Shape 332"/>
        <p:cNvGrpSpPr/>
        <p:nvPr/>
      </p:nvGrpSpPr>
      <p:grpSpPr>
        <a:xfrm>
          <a:off x="0" y="0"/>
          <a:ext cx="0" cy="0"/>
          <a:chOff x="0" y="0"/>
          <a:chExt cx="0" cy="0"/>
        </a:xfrm>
      </p:grpSpPr>
      <p:sp>
        <p:nvSpPr>
          <p:cNvPr id="333" name="Google Shape;333;gb58193ecb9_5_205"/>
          <p:cNvSpPr txBox="1"/>
          <p:nvPr>
            <p:ph type="title"/>
          </p:nvPr>
        </p:nvSpPr>
        <p:spPr>
          <a:xfrm>
            <a:off x="269999" y="323039"/>
            <a:ext cx="8600100" cy="528300"/>
          </a:xfrm>
          <a:prstGeom prst="rect">
            <a:avLst/>
          </a:prstGeom>
          <a:noFill/>
          <a:ln>
            <a:noFill/>
          </a:ln>
        </p:spPr>
        <p:txBody>
          <a:bodyPr anchorCtr="0" anchor="t" bIns="0" lIns="0" spcFirstLastPara="1" rIns="0" wrap="square" tIns="0">
            <a:noAutofit/>
          </a:bodyPr>
          <a:lstStyle>
            <a:lvl1pPr lvl="0" marR="0" rtl="0" algn="l">
              <a:lnSpc>
                <a:spcPct val="100000"/>
              </a:lnSpc>
              <a:spcBef>
                <a:spcPts val="5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34" name="Google Shape;334;gb58193ecb9_5_205"/>
          <p:cNvSpPr txBox="1"/>
          <p:nvPr>
            <p:ph idx="1" type="body"/>
          </p:nvPr>
        </p:nvSpPr>
        <p:spPr>
          <a:xfrm>
            <a:off x="269999" y="1281113"/>
            <a:ext cx="8600100" cy="30027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335" name="Google Shape;335;gb58193ecb9_5_205"/>
          <p:cNvPicPr preferRelativeResize="0"/>
          <p:nvPr/>
        </p:nvPicPr>
        <p:blipFill rotWithShape="1">
          <a:blip r:embed="rId1">
            <a:alphaModFix/>
          </a:blip>
          <a:srcRect b="169" l="0" r="0" t="169"/>
          <a:stretch/>
        </p:blipFill>
        <p:spPr>
          <a:xfrm>
            <a:off x="0" y="4295775"/>
            <a:ext cx="9134476" cy="847725"/>
          </a:xfrm>
          <a:prstGeom prst="rect">
            <a:avLst/>
          </a:prstGeom>
          <a:noFill/>
          <a:ln>
            <a:noFill/>
          </a:ln>
        </p:spPr>
      </p:pic>
      <p:sp>
        <p:nvSpPr>
          <p:cNvPr id="336" name="Google Shape;336;gb58193ecb9_5_205"/>
          <p:cNvSpPr txBox="1"/>
          <p:nvPr/>
        </p:nvSpPr>
        <p:spPr>
          <a:xfrm>
            <a:off x="8143208" y="4944868"/>
            <a:ext cx="726900" cy="150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5.jpg"/><Relationship Id="rId4" Type="http://schemas.openxmlformats.org/officeDocument/2006/relationships/image" Target="../media/image4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31.jp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31.jp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31.jp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Relationship Id="rId3"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8.xml"/><Relationship Id="rId3"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1"/>
          <p:cNvSpPr txBox="1"/>
          <p:nvPr>
            <p:ph type="ctrTitle"/>
          </p:nvPr>
        </p:nvSpPr>
        <p:spPr>
          <a:xfrm>
            <a:off x="77575" y="781050"/>
            <a:ext cx="9066300" cy="2891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b="1" lang="en" sz="4600">
                <a:solidFill>
                  <a:srgbClr val="FFFFFF"/>
                </a:solidFill>
              </a:rPr>
              <a:t>Objective Structured Clinical Examination (OSCE)</a:t>
            </a:r>
            <a:r>
              <a:rPr lang="en" sz="4600">
                <a:solidFill>
                  <a:srgbClr val="FFFFFF"/>
                </a:solidFill>
              </a:rPr>
              <a:t> </a:t>
            </a:r>
            <a:endParaRPr sz="4600">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rPr lang="en" sz="4600">
                <a:solidFill>
                  <a:srgbClr val="FFFFFF"/>
                </a:solidFill>
              </a:rPr>
              <a:t>Sealants</a:t>
            </a:r>
            <a:endParaRPr sz="4600">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p:txBody>
      </p:sp>
      <p:pic>
        <p:nvPicPr>
          <p:cNvPr id="490" name="Google Shape;490;p1"/>
          <p:cNvPicPr preferRelativeResize="0"/>
          <p:nvPr/>
        </p:nvPicPr>
        <p:blipFill rotWithShape="1">
          <a:blip r:embed="rId3">
            <a:alphaModFix/>
          </a:blip>
          <a:srcRect b="0" l="0" r="0" t="0"/>
          <a:stretch/>
        </p:blipFill>
        <p:spPr>
          <a:xfrm>
            <a:off x="0" y="4186600"/>
            <a:ext cx="2630750" cy="932650"/>
          </a:xfrm>
          <a:prstGeom prst="rect">
            <a:avLst/>
          </a:prstGeom>
          <a:noFill/>
          <a:ln>
            <a:noFill/>
          </a:ln>
        </p:spPr>
      </p:pic>
      <p:pic>
        <p:nvPicPr>
          <p:cNvPr descr="Text&#10;&#10;Description automatically generated" id="491" name="Google Shape;491;p1"/>
          <p:cNvPicPr preferRelativeResize="0"/>
          <p:nvPr/>
        </p:nvPicPr>
        <p:blipFill rotWithShape="1">
          <a:blip r:embed="rId4">
            <a:alphaModFix/>
          </a:blip>
          <a:srcRect b="0" l="0" r="0" t="0"/>
          <a:stretch/>
        </p:blipFill>
        <p:spPr>
          <a:xfrm>
            <a:off x="5330099" y="4034575"/>
            <a:ext cx="3813775" cy="932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2"/>
          <p:cNvSpPr txBox="1"/>
          <p:nvPr>
            <p:ph type="ctrTitle"/>
          </p:nvPr>
        </p:nvSpPr>
        <p:spPr>
          <a:xfrm>
            <a:off x="1143000" y="841774"/>
            <a:ext cx="6858000" cy="917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lang="en" sz="4600">
                <a:solidFill>
                  <a:srgbClr val="FFFFFF"/>
                </a:solidFill>
              </a:rPr>
              <a:t>MEET THE EDUCATORS</a:t>
            </a:r>
            <a:endParaRPr sz="4600">
              <a:solidFill>
                <a:srgbClr val="FFFFFF"/>
              </a:solidFill>
            </a:endParaRPr>
          </a:p>
        </p:txBody>
      </p:sp>
      <p:sp>
        <p:nvSpPr>
          <p:cNvPr id="497" name="Google Shape;497;p2"/>
          <p:cNvSpPr txBox="1"/>
          <p:nvPr/>
        </p:nvSpPr>
        <p:spPr>
          <a:xfrm>
            <a:off x="166300" y="2028300"/>
            <a:ext cx="8649000" cy="2693700"/>
          </a:xfrm>
          <a:prstGeom prst="rect">
            <a:avLst/>
          </a:prstGeom>
          <a:noFill/>
          <a:ln>
            <a:noFill/>
          </a:ln>
        </p:spPr>
        <p:txBody>
          <a:bodyPr anchorCtr="0" anchor="b"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sz="2800"/>
          </a:p>
          <a:p>
            <a:pPr indent="0" lvl="0" marL="0" marR="0" rtl="0" algn="ctr">
              <a:lnSpc>
                <a:spcPct val="100000"/>
              </a:lnSpc>
              <a:spcBef>
                <a:spcPts val="0"/>
              </a:spcBef>
              <a:spcAft>
                <a:spcPts val="0"/>
              </a:spcAft>
              <a:buClr>
                <a:srgbClr val="000000"/>
              </a:buClr>
              <a:buSzPts val="2800"/>
              <a:buFont typeface="Arial"/>
              <a:buNone/>
            </a:pPr>
            <a:r>
              <a:t/>
            </a:r>
            <a:endParaRPr sz="2800"/>
          </a:p>
          <a:p>
            <a:pPr indent="0" lvl="0" marL="0" marR="0" rtl="0" algn="ctr">
              <a:lnSpc>
                <a:spcPct val="100000"/>
              </a:lnSpc>
              <a:spcBef>
                <a:spcPts val="0"/>
              </a:spcBef>
              <a:spcAft>
                <a:spcPts val="0"/>
              </a:spcAft>
              <a:buClr>
                <a:srgbClr val="000000"/>
              </a:buClr>
              <a:buSzPts val="2800"/>
              <a:buFont typeface="Arial"/>
              <a:buNone/>
            </a:pPr>
            <a:r>
              <a:t/>
            </a:r>
            <a:endParaRPr sz="2800"/>
          </a:p>
          <a:p>
            <a:pPr indent="0" lvl="0" marL="0" marR="0" rtl="0" algn="ctr">
              <a:lnSpc>
                <a:spcPct val="100000"/>
              </a:lnSpc>
              <a:spcBef>
                <a:spcPts val="0"/>
              </a:spcBef>
              <a:spcAft>
                <a:spcPts val="0"/>
              </a:spcAft>
              <a:buClr>
                <a:srgbClr val="000000"/>
              </a:buClr>
              <a:buSzPts val="2800"/>
              <a:buFont typeface="Arial"/>
              <a:buNone/>
            </a:pPr>
            <a:r>
              <a:t/>
            </a:r>
            <a:endParaRPr sz="2800"/>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F271C"/>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1800"/>
              <a:buFont typeface="Arial"/>
              <a:buNone/>
            </a:pPr>
            <a:r>
              <a:t/>
            </a:r>
            <a:endParaRPr b="1" i="0" sz="1800" u="none" cap="none" strike="noStrike">
              <a:solidFill>
                <a:srgbClr val="4F271C"/>
              </a:solidFill>
              <a:latin typeface="Gill Sans"/>
              <a:ea typeface="Gill Sans"/>
              <a:cs typeface="Gill Sans"/>
              <a:sym typeface="Gill Sans"/>
            </a:endParaRPr>
          </a:p>
        </p:txBody>
      </p:sp>
      <p:pic>
        <p:nvPicPr>
          <p:cNvPr id="498" name="Google Shape;498;p2"/>
          <p:cNvPicPr preferRelativeResize="0"/>
          <p:nvPr/>
        </p:nvPicPr>
        <p:blipFill rotWithShape="1">
          <a:blip r:embed="rId3">
            <a:alphaModFix/>
          </a:blip>
          <a:srcRect b="0" l="-2431" r="-2357" t="4789"/>
          <a:stretch/>
        </p:blipFill>
        <p:spPr>
          <a:xfrm>
            <a:off x="1773625" y="1828563"/>
            <a:ext cx="1179349" cy="1320995"/>
          </a:xfrm>
          <a:prstGeom prst="rect">
            <a:avLst/>
          </a:prstGeom>
          <a:noFill/>
          <a:ln>
            <a:noFill/>
          </a:ln>
        </p:spPr>
      </p:pic>
      <p:pic>
        <p:nvPicPr>
          <p:cNvPr id="499" name="Google Shape;499;p2"/>
          <p:cNvPicPr preferRelativeResize="0"/>
          <p:nvPr/>
        </p:nvPicPr>
        <p:blipFill>
          <a:blip r:embed="rId4">
            <a:alphaModFix/>
          </a:blip>
          <a:stretch>
            <a:fillRect/>
          </a:stretch>
        </p:blipFill>
        <p:spPr>
          <a:xfrm>
            <a:off x="5805494" y="1862975"/>
            <a:ext cx="1111381" cy="1321002"/>
          </a:xfrm>
          <a:prstGeom prst="rect">
            <a:avLst/>
          </a:prstGeom>
          <a:noFill/>
          <a:ln>
            <a:noFill/>
          </a:ln>
        </p:spPr>
      </p:pic>
      <p:sp>
        <p:nvSpPr>
          <p:cNvPr id="500" name="Google Shape;500;p2"/>
          <p:cNvSpPr txBox="1"/>
          <p:nvPr/>
        </p:nvSpPr>
        <p:spPr>
          <a:xfrm>
            <a:off x="587325" y="3218950"/>
            <a:ext cx="3853200" cy="35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2100"/>
              </a:spcAft>
              <a:buClr>
                <a:schemeClr val="dk1"/>
              </a:buClr>
              <a:buSzPts val="1100"/>
              <a:buFont typeface="Arial"/>
              <a:buNone/>
            </a:pPr>
            <a:r>
              <a:t/>
            </a:r>
            <a:endParaRPr sz="1200"/>
          </a:p>
        </p:txBody>
      </p:sp>
      <p:sp>
        <p:nvSpPr>
          <p:cNvPr id="501" name="Google Shape;501;p2"/>
          <p:cNvSpPr txBox="1"/>
          <p:nvPr/>
        </p:nvSpPr>
        <p:spPr>
          <a:xfrm>
            <a:off x="4484725" y="3198250"/>
            <a:ext cx="4242300" cy="43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2100"/>
              </a:spcAft>
              <a:buClr>
                <a:schemeClr val="dk1"/>
              </a:buClr>
              <a:buSzPts val="1100"/>
              <a:buFont typeface="Arial"/>
              <a:buNone/>
            </a:pPr>
            <a:r>
              <a:rPr lang="en" sz="1800"/>
              <a:t>Aleksandra Czaplinska, BEd, BS, RDH</a:t>
            </a:r>
            <a:endParaRPr sz="1800"/>
          </a:p>
        </p:txBody>
      </p:sp>
      <p:sp>
        <p:nvSpPr>
          <p:cNvPr id="502" name="Google Shape;502;p2"/>
          <p:cNvSpPr txBox="1"/>
          <p:nvPr/>
        </p:nvSpPr>
        <p:spPr>
          <a:xfrm>
            <a:off x="626900" y="3198250"/>
            <a:ext cx="3472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Kim Attanasi, PhD, MS, RDH</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
          <p:cNvSpPr txBox="1"/>
          <p:nvPr>
            <p:ph idx="1" type="body"/>
          </p:nvPr>
        </p:nvSpPr>
        <p:spPr>
          <a:xfrm>
            <a:off x="1221725" y="927225"/>
            <a:ext cx="6822900" cy="44526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t/>
            </a:r>
            <a:endParaRPr>
              <a:solidFill>
                <a:srgbClr val="000000"/>
              </a:solidFill>
              <a:highlight>
                <a:srgbClr val="D9D2E9"/>
              </a:highlight>
            </a:endParaRPr>
          </a:p>
          <a:p>
            <a:pPr indent="0" lvl="0" marL="0" rtl="0" algn="l">
              <a:lnSpc>
                <a:spcPct val="115000"/>
              </a:lnSpc>
              <a:spcBef>
                <a:spcPts val="0"/>
              </a:spcBef>
              <a:spcAft>
                <a:spcPts val="0"/>
              </a:spcAft>
              <a:buClr>
                <a:schemeClr val="dk1"/>
              </a:buClr>
              <a:buSzPts val="1100"/>
              <a:buFont typeface="Arial"/>
              <a:buNone/>
            </a:pPr>
            <a:r>
              <a:rPr lang="en">
                <a:solidFill>
                  <a:srgbClr val="000000"/>
                </a:solidFill>
              </a:rPr>
              <a:t>Dental Anatomy</a:t>
            </a:r>
            <a:endParaRPr>
              <a:solidFill>
                <a:srgbClr val="000000"/>
              </a:solidFill>
            </a:endParaRPr>
          </a:p>
          <a:p>
            <a:pPr indent="0" lvl="0" marL="0" rtl="0" algn="l">
              <a:lnSpc>
                <a:spcPct val="115000"/>
              </a:lnSpc>
              <a:spcBef>
                <a:spcPts val="0"/>
              </a:spcBef>
              <a:spcAft>
                <a:spcPts val="0"/>
              </a:spcAft>
              <a:buClr>
                <a:schemeClr val="dk1"/>
              </a:buClr>
              <a:buSzPts val="1100"/>
              <a:buFont typeface="Arial"/>
              <a:buNone/>
            </a:pPr>
            <a:r>
              <a:rPr lang="en">
                <a:solidFill>
                  <a:srgbClr val="000000"/>
                </a:solidFill>
              </a:rPr>
              <a:t>Principles of Dental Hygiene 1 </a:t>
            </a:r>
            <a:endParaRPr>
              <a:solidFill>
                <a:srgbClr val="000000"/>
              </a:solidFill>
            </a:endParaRPr>
          </a:p>
          <a:p>
            <a:pPr indent="0" lvl="0" marL="0" rtl="0" algn="l">
              <a:lnSpc>
                <a:spcPct val="115000"/>
              </a:lnSpc>
              <a:spcBef>
                <a:spcPts val="0"/>
              </a:spcBef>
              <a:spcAft>
                <a:spcPts val="0"/>
              </a:spcAft>
              <a:buClr>
                <a:schemeClr val="dk1"/>
              </a:buClr>
              <a:buSzPts val="1100"/>
              <a:buFont typeface="Arial"/>
              <a:buNone/>
            </a:pPr>
            <a:r>
              <a:rPr lang="en">
                <a:solidFill>
                  <a:srgbClr val="000000"/>
                </a:solidFill>
              </a:rPr>
              <a:t>Lecture and Clinic</a:t>
            </a:r>
            <a:endParaRPr>
              <a:solidFill>
                <a:srgbClr val="000000"/>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87272"/>
              </a:lnSpc>
              <a:spcBef>
                <a:spcPts val="600"/>
              </a:spcBef>
              <a:spcAft>
                <a:spcPts val="0"/>
              </a:spcAft>
              <a:buClr>
                <a:schemeClr val="dk1"/>
              </a:buClr>
              <a:buSzPts val="1100"/>
              <a:buFont typeface="Arial"/>
              <a:buNone/>
            </a:pPr>
            <a:r>
              <a:t/>
            </a:r>
            <a:endParaRPr>
              <a:solidFill>
                <a:srgbClr val="9900FF"/>
              </a:solidFill>
              <a:highlight>
                <a:srgbClr val="D9D2E9"/>
              </a:highlight>
            </a:endParaRPr>
          </a:p>
          <a:p>
            <a:pPr indent="0" lvl="0" marL="0" rtl="0" algn="l">
              <a:lnSpc>
                <a:spcPct val="80000"/>
              </a:lnSpc>
              <a:spcBef>
                <a:spcPts val="550"/>
              </a:spcBef>
              <a:spcAft>
                <a:spcPts val="0"/>
              </a:spcAft>
              <a:buSzPts val="2300"/>
              <a:buNone/>
            </a:pPr>
            <a:r>
              <a:t/>
            </a:r>
            <a:endParaRPr>
              <a:solidFill>
                <a:schemeClr val="dk1"/>
              </a:solidFill>
            </a:endParaRPr>
          </a:p>
        </p:txBody>
      </p:sp>
      <p:sp>
        <p:nvSpPr>
          <p:cNvPr id="508" name="Google Shape;508;p3"/>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Overview of Content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b03fd8937f_1_0"/>
          <p:cNvSpPr txBox="1"/>
          <p:nvPr>
            <p:ph idx="1" type="body"/>
          </p:nvPr>
        </p:nvSpPr>
        <p:spPr>
          <a:xfrm>
            <a:off x="164750" y="0"/>
            <a:ext cx="90507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b="1">
              <a:solidFill>
                <a:srgbClr val="9900FF"/>
              </a:solidFill>
              <a:highlight>
                <a:srgbClr val="D9D2E9"/>
              </a:highlight>
            </a:endParaRPr>
          </a:p>
          <a:p>
            <a:pPr indent="0" lvl="0" marL="0" rtl="0" algn="l">
              <a:lnSpc>
                <a:spcPct val="100000"/>
              </a:lnSpc>
              <a:spcBef>
                <a:spcPts val="0"/>
              </a:spcBef>
              <a:spcAft>
                <a:spcPts val="0"/>
              </a:spcAft>
              <a:buSzPts val="2300"/>
              <a:buNone/>
            </a:pPr>
            <a:r>
              <a:rPr lang="en">
                <a:solidFill>
                  <a:schemeClr val="dk1"/>
                </a:solidFill>
              </a:rPr>
              <a:t>First year, s</a:t>
            </a:r>
            <a:r>
              <a:rPr lang="en">
                <a:solidFill>
                  <a:schemeClr val="dk1"/>
                </a:solidFill>
              </a:rPr>
              <a:t>econd semester dental hygiene students in a virtual or face-to-face setting.</a:t>
            </a:r>
            <a:endParaRPr sz="1400"/>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514" name="Google Shape;514;gb03fd8937f_1_0"/>
          <p:cNvSpPr txBox="1"/>
          <p:nvPr/>
        </p:nvSpPr>
        <p:spPr>
          <a:xfrm>
            <a:off x="1456400" y="335750"/>
            <a:ext cx="76875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Target Population</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
          <p:cNvSpPr txBox="1"/>
          <p:nvPr>
            <p:ph idx="1" type="body"/>
          </p:nvPr>
        </p:nvSpPr>
        <p:spPr>
          <a:xfrm>
            <a:off x="269875" y="0"/>
            <a:ext cx="8874000" cy="5143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600"/>
              </a:spcBef>
              <a:spcAft>
                <a:spcPts val="0"/>
              </a:spcAft>
              <a:buClr>
                <a:schemeClr val="dk1"/>
              </a:buClr>
              <a:buSzPts val="2560"/>
              <a:buFont typeface="Arial"/>
              <a:buNone/>
            </a:pPr>
            <a:r>
              <a:t/>
            </a:r>
            <a:endParaRPr b="1">
              <a:solidFill>
                <a:schemeClr val="dk1"/>
              </a:solidFill>
            </a:endParaRPr>
          </a:p>
          <a:p>
            <a:pPr indent="0" lvl="0" marL="0" rtl="0" algn="l">
              <a:lnSpc>
                <a:spcPct val="90000"/>
              </a:lnSpc>
              <a:spcBef>
                <a:spcPts val="600"/>
              </a:spcBef>
              <a:spcAft>
                <a:spcPts val="0"/>
              </a:spcAft>
              <a:buClr>
                <a:schemeClr val="dk1"/>
              </a:buClr>
              <a:buSzPts val="2560"/>
              <a:buFont typeface="Arial"/>
              <a:buNone/>
            </a:pPr>
            <a:r>
              <a:t/>
            </a:r>
            <a:endParaRPr b="1">
              <a:solidFill>
                <a:schemeClr val="dk1"/>
              </a:solidFill>
            </a:endParaRPr>
          </a:p>
          <a:p>
            <a:pPr indent="0" lvl="0" marL="0" rtl="0" algn="l">
              <a:lnSpc>
                <a:spcPct val="90000"/>
              </a:lnSpc>
              <a:spcBef>
                <a:spcPts val="600"/>
              </a:spcBef>
              <a:spcAft>
                <a:spcPts val="0"/>
              </a:spcAft>
              <a:buClr>
                <a:schemeClr val="dk1"/>
              </a:buClr>
              <a:buSzPts val="2560"/>
              <a:buFont typeface="Arial"/>
              <a:buNone/>
            </a:pPr>
            <a:r>
              <a:rPr b="1" lang="en">
                <a:solidFill>
                  <a:schemeClr val="dk1"/>
                </a:solidFill>
              </a:rPr>
              <a:t>Standard 2 – Educational Program</a:t>
            </a:r>
            <a:endParaRPr>
              <a:solidFill>
                <a:schemeClr val="dk1"/>
              </a:solidFill>
            </a:endParaRPr>
          </a:p>
          <a:p>
            <a:pPr indent="-374650" lvl="0" marL="457200" rtl="0" algn="l">
              <a:lnSpc>
                <a:spcPct val="90000"/>
              </a:lnSpc>
              <a:spcBef>
                <a:spcPts val="600"/>
              </a:spcBef>
              <a:spcAft>
                <a:spcPts val="0"/>
              </a:spcAft>
              <a:buClr>
                <a:schemeClr val="dk1"/>
              </a:buClr>
              <a:buSzPts val="2300"/>
              <a:buChar char="●"/>
            </a:pPr>
            <a:r>
              <a:rPr lang="en">
                <a:solidFill>
                  <a:schemeClr val="dk1"/>
                </a:solidFill>
              </a:rPr>
              <a:t>2-8a</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2-8c</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2-8d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2-12</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2-13</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2-15</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2-18</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2-19</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2-21</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2-23</a:t>
            </a:r>
            <a:endParaRPr>
              <a:solidFill>
                <a:schemeClr val="dk1"/>
              </a:solidFill>
            </a:endParaRPr>
          </a:p>
        </p:txBody>
      </p:sp>
      <p:sp>
        <p:nvSpPr>
          <p:cNvPr id="520" name="Google Shape;520;p5"/>
          <p:cNvSpPr txBox="1"/>
          <p:nvPr/>
        </p:nvSpPr>
        <p:spPr>
          <a:xfrm>
            <a:off x="1589100" y="314325"/>
            <a:ext cx="7554900" cy="743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CODA Standards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b4e4679844_2_14"/>
          <p:cNvSpPr txBox="1"/>
          <p:nvPr>
            <p:ph idx="1" type="body"/>
          </p:nvPr>
        </p:nvSpPr>
        <p:spPr>
          <a:xfrm>
            <a:off x="118625" y="550475"/>
            <a:ext cx="9025500" cy="4593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This is a timed OSCE where students rotate through stations either virtual or in a face-to-face environment.  Students will be allowed 5 minutes per station to answer questions presented at each station. </a:t>
            </a:r>
            <a:endParaRPr>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See OSCE instructions in the resource section for additional information.</a:t>
            </a:r>
            <a:endParaRPr/>
          </a:p>
          <a:p>
            <a:pPr indent="0" lvl="0" marL="0" rtl="0" algn="l">
              <a:lnSpc>
                <a:spcPct val="100000"/>
              </a:lnSpc>
              <a:spcBef>
                <a:spcPts val="0"/>
              </a:spcBef>
              <a:spcAft>
                <a:spcPts val="0"/>
              </a:spcAft>
              <a:buSzPts val="2300"/>
              <a:buNone/>
            </a:pPr>
            <a:r>
              <a:t/>
            </a:r>
            <a:endParaRPr/>
          </a:p>
        </p:txBody>
      </p:sp>
      <p:sp>
        <p:nvSpPr>
          <p:cNvPr id="526" name="Google Shape;526;gb4e4679844_2_14"/>
          <p:cNvSpPr txBox="1"/>
          <p:nvPr/>
        </p:nvSpPr>
        <p:spPr>
          <a:xfrm>
            <a:off x="1589100" y="335750"/>
            <a:ext cx="75549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Presentation Format Overview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
          <p:cNvSpPr txBox="1"/>
          <p:nvPr>
            <p:ph idx="1" type="body"/>
          </p:nvPr>
        </p:nvSpPr>
        <p:spPr>
          <a:xfrm>
            <a:off x="0" y="1282700"/>
            <a:ext cx="9144000" cy="37383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Microsoft PowerPoint or Google Slides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Internet connection with broadband of 3G or faster</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Computer, laptop, tablet or iPad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Highly recommended is the utilization of lockdown services, proctoring of exam via Zoom, or other security measures available with your LMS platform.</a:t>
            </a:r>
            <a:endParaRPr>
              <a:solidFill>
                <a:schemeClr val="dk1"/>
              </a:solidFill>
            </a:endParaRPr>
          </a:p>
        </p:txBody>
      </p:sp>
      <p:sp>
        <p:nvSpPr>
          <p:cNvPr id="532" name="Google Shape;532;p4"/>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Software and Equipment Requirements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Virtual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g794e32e8f3_0_0"/>
          <p:cNvSpPr txBox="1"/>
          <p:nvPr>
            <p:ph idx="1" type="body"/>
          </p:nvPr>
        </p:nvSpPr>
        <p:spPr>
          <a:xfrm>
            <a:off x="0" y="1244400"/>
            <a:ext cx="9144000" cy="37764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A room or space that will allow for</a:t>
            </a:r>
            <a:r>
              <a:rPr b="1" lang="en">
                <a:solidFill>
                  <a:srgbClr val="000000"/>
                </a:solidFill>
              </a:rPr>
              <a:t> 7 independent stations</a:t>
            </a:r>
            <a:r>
              <a:rPr lang="en">
                <a:solidFill>
                  <a:schemeClr val="dk1"/>
                </a:solidFill>
              </a:rPr>
              <a:t>.</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Each station will need a computer with Internet access, an area where students can sit to read each station’s information and respond to questions.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 if students will be answering question directly into a software program OR hard copy answer sheets.</a:t>
            </a:r>
            <a:endParaRPr>
              <a:solidFill>
                <a:schemeClr val="dk1"/>
              </a:solidFill>
            </a:endParaRPr>
          </a:p>
        </p:txBody>
      </p:sp>
      <p:sp>
        <p:nvSpPr>
          <p:cNvPr id="538" name="Google Shape;538;g794e32e8f3_0_0"/>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Equipment Requirements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Face-to-Face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gaf7f9ef970_0_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 </a:t>
            </a:r>
            <a:endParaRPr>
              <a:solidFill>
                <a:srgbClr val="000000"/>
              </a:solidFill>
            </a:endParaRPr>
          </a:p>
        </p:txBody>
      </p:sp>
      <p:sp>
        <p:nvSpPr>
          <p:cNvPr id="544" name="Google Shape;544;gaf7f9ef970_0_0"/>
          <p:cNvSpPr txBox="1"/>
          <p:nvPr/>
        </p:nvSpPr>
        <p:spPr>
          <a:xfrm>
            <a:off x="1479450" y="314325"/>
            <a:ext cx="7664400" cy="789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a:t>
            </a:r>
            <a:endParaRPr b="1" i="0" sz="2800" u="none" cap="none" strike="noStrike">
              <a:solidFill>
                <a:srgbClr val="000000"/>
              </a:solidFill>
              <a:latin typeface="Arial"/>
              <a:ea typeface="Arial"/>
              <a:cs typeface="Arial"/>
              <a:sym typeface="Arial"/>
            </a:endParaRPr>
          </a:p>
        </p:txBody>
      </p:sp>
      <p:sp>
        <p:nvSpPr>
          <p:cNvPr id="545" name="Google Shape;545;gaf7f9ef970_0_0"/>
          <p:cNvSpPr txBox="1"/>
          <p:nvPr/>
        </p:nvSpPr>
        <p:spPr>
          <a:xfrm>
            <a:off x="479175" y="1227600"/>
            <a:ext cx="8343900" cy="25713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This OSCE focuses on </a:t>
            </a:r>
            <a:r>
              <a:rPr lang="en" sz="2300"/>
              <a:t>sealants placement</a:t>
            </a:r>
            <a:r>
              <a:rPr b="0" i="0" lang="en" sz="2300" u="none" cap="none" strike="noStrike">
                <a:solidFill>
                  <a:srgbClr val="000000"/>
                </a:solidFill>
                <a:latin typeface="Arial"/>
                <a:ea typeface="Arial"/>
                <a:cs typeface="Arial"/>
                <a:sym typeface="Arial"/>
              </a:rPr>
              <a:t>. </a:t>
            </a:r>
            <a:r>
              <a:rPr lang="en" sz="2300"/>
              <a:t>You have 10 minutes to review the OSCE. Once 10 minutes are up, you will move forward to your first assigned station</a:t>
            </a:r>
            <a:r>
              <a:rPr b="0" i="0" lang="en" sz="2300" u="none" cap="none" strike="noStrike">
                <a:solidFill>
                  <a:srgbClr val="000000"/>
                </a:solidFill>
                <a:latin typeface="Arial"/>
                <a:ea typeface="Arial"/>
                <a:cs typeface="Arial"/>
                <a:sym typeface="Arial"/>
              </a:rPr>
              <a:t>.</a:t>
            </a:r>
            <a:endParaRPr b="0" i="0" sz="23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gb03fd8937f_0_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 </a:t>
            </a:r>
            <a:endParaRPr>
              <a:solidFill>
                <a:srgbClr val="000000"/>
              </a:solidFill>
            </a:endParaRPr>
          </a:p>
        </p:txBody>
      </p:sp>
      <p:sp>
        <p:nvSpPr>
          <p:cNvPr id="551" name="Google Shape;551;gb03fd8937f_0_0"/>
          <p:cNvSpPr txBox="1"/>
          <p:nvPr/>
        </p:nvSpPr>
        <p:spPr>
          <a:xfrm>
            <a:off x="0" y="2200875"/>
            <a:ext cx="9144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History Taking and Risk Assessment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b4e4679844_2_7"/>
          <p:cNvSpPr txBox="1"/>
          <p:nvPr>
            <p:ph idx="1" type="body"/>
          </p:nvPr>
        </p:nvSpPr>
        <p:spPr>
          <a:xfrm>
            <a:off x="915575" y="0"/>
            <a:ext cx="77241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rPr lang="en">
                <a:solidFill>
                  <a:srgbClr val="000000"/>
                </a:solidFill>
              </a:rPr>
              <a:t>Carefully read the information presented for this station and then answer the one question presented at this station. </a:t>
            </a:r>
            <a:endParaRPr>
              <a:solidFill>
                <a:srgbClr val="000000"/>
              </a:solidFill>
            </a:endParaRPr>
          </a:p>
          <a:p>
            <a:pPr indent="0" lvl="0" marL="0" rtl="0" algn="ctr">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Always be mindful that you will have 5 minutes to complete this station.</a:t>
            </a:r>
            <a:r>
              <a:rPr lang="en" sz="2800"/>
              <a:t> </a:t>
            </a:r>
            <a:endParaRPr sz="2800"/>
          </a:p>
        </p:txBody>
      </p:sp>
      <p:sp>
        <p:nvSpPr>
          <p:cNvPr id="557" name="Google Shape;557;gb4e4679844_2_7"/>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History Taking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b4e479315b_0_0"/>
          <p:cNvSpPr txBox="1"/>
          <p:nvPr>
            <p:ph idx="1" type="body"/>
          </p:nvPr>
        </p:nvSpPr>
        <p:spPr>
          <a:xfrm>
            <a:off x="269875" y="854075"/>
            <a:ext cx="8874000" cy="42897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None/>
            </a:pPr>
            <a:r>
              <a:rPr lang="en">
                <a:solidFill>
                  <a:schemeClr val="dk1"/>
                </a:solidFill>
              </a:rPr>
              <a:t>While reviewing the health history with your patient, you identify behaviors that place the patient into a high caries risk.</a:t>
            </a:r>
            <a:endParaRPr sz="2060">
              <a:solidFill>
                <a:schemeClr val="dk1"/>
              </a:solidFill>
            </a:endParaRPr>
          </a:p>
        </p:txBody>
      </p:sp>
      <p:sp>
        <p:nvSpPr>
          <p:cNvPr id="563" name="Google Shape;563;gb4e479315b_0_0"/>
          <p:cNvSpPr txBox="1"/>
          <p:nvPr/>
        </p:nvSpPr>
        <p:spPr>
          <a:xfrm>
            <a:off x="1397025" y="314325"/>
            <a:ext cx="76644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History Taking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gb4e479315b_0_14"/>
          <p:cNvSpPr txBox="1"/>
          <p:nvPr>
            <p:ph idx="1" type="body"/>
          </p:nvPr>
        </p:nvSpPr>
        <p:spPr>
          <a:xfrm>
            <a:off x="1081775" y="1074350"/>
            <a:ext cx="7943100" cy="4069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chemeClr val="dk1"/>
                </a:solidFill>
              </a:rPr>
              <a:t>Provide the indications for treatment planning sealants.</a:t>
            </a:r>
            <a:endParaRPr>
              <a:solidFill>
                <a:schemeClr val="dk1"/>
              </a:solidFill>
            </a:endParaRPr>
          </a:p>
          <a:p>
            <a:pPr indent="0" lvl="0" marL="0" rtl="0" algn="l">
              <a:lnSpc>
                <a:spcPct val="100000"/>
              </a:lnSpc>
              <a:spcBef>
                <a:spcPts val="0"/>
              </a:spcBef>
              <a:spcAft>
                <a:spcPts val="0"/>
              </a:spcAft>
              <a:buSzPts val="2300"/>
              <a:buNone/>
            </a:pPr>
            <a:r>
              <a:t/>
            </a:r>
            <a:endParaRPr sz="3200">
              <a:solidFill>
                <a:schemeClr val="dk1"/>
              </a:solidFill>
              <a:latin typeface="Gill Sans"/>
              <a:ea typeface="Gill Sans"/>
              <a:cs typeface="Gill Sans"/>
              <a:sym typeface="Gill Sans"/>
            </a:endParaRPr>
          </a:p>
        </p:txBody>
      </p:sp>
      <p:sp>
        <p:nvSpPr>
          <p:cNvPr id="569" name="Google Shape;569;gb4e479315b_0_14"/>
          <p:cNvSpPr txBox="1"/>
          <p:nvPr/>
        </p:nvSpPr>
        <p:spPr>
          <a:xfrm>
            <a:off x="1479450" y="335750"/>
            <a:ext cx="76644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History Taking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gb03fd8937f_0_10"/>
          <p:cNvSpPr txBox="1"/>
          <p:nvPr>
            <p:ph idx="1" type="body"/>
          </p:nvPr>
        </p:nvSpPr>
        <p:spPr>
          <a:xfrm>
            <a:off x="210225" y="975350"/>
            <a:ext cx="8933700" cy="4168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Monitor students working on station #1.  A grading rubric is to be used to evaluate students’ written responses.</a:t>
            </a:r>
            <a:endParaRPr>
              <a:solidFill>
                <a:srgbClr val="000000"/>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p:txBody>
      </p:sp>
      <p:sp>
        <p:nvSpPr>
          <p:cNvPr id="575" name="Google Shape;575;gb03fd8937f_0_10"/>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History Taking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gb03fd8937f_0_1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581" name="Google Shape;581;gb03fd8937f_0_15"/>
          <p:cNvSpPr txBox="1"/>
          <p:nvPr/>
        </p:nvSpPr>
        <p:spPr>
          <a:xfrm>
            <a:off x="1479450" y="335750"/>
            <a:ext cx="7664400" cy="814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#1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History Taking and Risk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Grading Rubric</a:t>
            </a:r>
            <a:endParaRPr b="1" i="0" sz="2800" u="none" cap="none" strike="noStrike">
              <a:solidFill>
                <a:schemeClr val="dk1"/>
              </a:solidFill>
              <a:latin typeface="Arial"/>
              <a:ea typeface="Arial"/>
              <a:cs typeface="Arial"/>
              <a:sym typeface="Arial"/>
            </a:endParaRPr>
          </a:p>
        </p:txBody>
      </p:sp>
      <p:pic>
        <p:nvPicPr>
          <p:cNvPr id="582" name="Google Shape;582;gb03fd8937f_0_15"/>
          <p:cNvPicPr preferRelativeResize="0"/>
          <p:nvPr/>
        </p:nvPicPr>
        <p:blipFill>
          <a:blip r:embed="rId3">
            <a:alphaModFix/>
          </a:blip>
          <a:stretch>
            <a:fillRect/>
          </a:stretch>
        </p:blipFill>
        <p:spPr>
          <a:xfrm>
            <a:off x="1969700" y="1617250"/>
            <a:ext cx="6026640" cy="3317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gb03fd8937f_0_2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t> </a:t>
            </a:r>
            <a:endParaRPr/>
          </a:p>
        </p:txBody>
      </p:sp>
      <p:sp>
        <p:nvSpPr>
          <p:cNvPr id="588" name="Google Shape;588;gb03fd8937f_0_20"/>
          <p:cNvSpPr txBox="1"/>
          <p:nvPr/>
        </p:nvSpPr>
        <p:spPr>
          <a:xfrm>
            <a:off x="0" y="2141550"/>
            <a:ext cx="9144000" cy="738600"/>
          </a:xfrm>
          <a:prstGeom prst="rect">
            <a:avLst/>
          </a:prstGeom>
          <a:noFill/>
          <a:ln>
            <a:noFill/>
          </a:ln>
        </p:spPr>
        <p:txBody>
          <a:bodyPr anchorCtr="0" anchor="ctr" bIns="91425" lIns="91425" spcFirstLastPara="1" rIns="91425" wrap="square" tIns="91425">
            <a:noAutofit/>
          </a:bodyPr>
          <a:lstStyle/>
          <a:p>
            <a:pPr indent="0" lvl="0" marL="3200400" marR="0" rtl="0" algn="l">
              <a:lnSpc>
                <a:spcPct val="100000"/>
              </a:lnSpc>
              <a:spcBef>
                <a:spcPts val="0"/>
              </a:spcBef>
              <a:spcAft>
                <a:spcPts val="0"/>
              </a:spcAft>
              <a:buClr>
                <a:srgbClr val="000000"/>
              </a:buClr>
              <a:buSzPts val="2800"/>
              <a:buFont typeface="Arial"/>
              <a:buNone/>
            </a:pPr>
            <a:r>
              <a:rPr b="1" lang="en" sz="2800"/>
              <a:t>  </a:t>
            </a: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Tooth Anatomy</a:t>
            </a:r>
            <a:endParaRPr b="1" i="0" sz="2800" u="none" cap="none" strike="noStrike">
              <a:solidFill>
                <a:srgbClr val="000000"/>
              </a:solidFill>
              <a:latin typeface="Arial"/>
              <a:ea typeface="Arial"/>
              <a:cs typeface="Arial"/>
              <a:sym typeface="Arial"/>
            </a:endParaRPr>
          </a:p>
        </p:txBody>
      </p:sp>
      <p:pic>
        <p:nvPicPr>
          <p:cNvPr descr="fsc-logo-rgb.jpg" id="589" name="Google Shape;589;gb03fd8937f_0_20"/>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590" name="Google Shape;590;gb03fd8937f_0_20"/>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b4d8246d51_0_14"/>
          <p:cNvSpPr txBox="1"/>
          <p:nvPr>
            <p:ph idx="1" type="body"/>
          </p:nvPr>
        </p:nvSpPr>
        <p:spPr>
          <a:xfrm>
            <a:off x="269875" y="0"/>
            <a:ext cx="887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the one question associated with this station.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sz="1200">
              <a:solidFill>
                <a:schemeClr val="dk1"/>
              </a:solidFill>
              <a:latin typeface="Gill Sans"/>
              <a:ea typeface="Gill Sans"/>
              <a:cs typeface="Gill Sans"/>
              <a:sym typeface="Gill Sans"/>
            </a:endParaRPr>
          </a:p>
          <a:p>
            <a:pPr indent="0" lvl="0" marL="3200400" rtl="0" algn="l">
              <a:lnSpc>
                <a:spcPct val="100000"/>
              </a:lnSpc>
              <a:spcBef>
                <a:spcPts val="0"/>
              </a:spcBef>
              <a:spcAft>
                <a:spcPts val="0"/>
              </a:spcAft>
              <a:buClr>
                <a:schemeClr val="dk1"/>
              </a:buClr>
              <a:buSzPts val="2300"/>
              <a:buFont typeface="Arial"/>
              <a:buNone/>
            </a:pPr>
            <a:r>
              <a:t/>
            </a:r>
            <a:endParaRPr sz="1200">
              <a:solidFill>
                <a:schemeClr val="dk1"/>
              </a:solidFill>
              <a:latin typeface="Gill Sans"/>
              <a:ea typeface="Gill Sans"/>
              <a:cs typeface="Gill Sans"/>
              <a:sym typeface="Gill Sans"/>
            </a:endParaRPr>
          </a:p>
          <a:p>
            <a:pPr indent="0" lvl="0" marL="320040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596" name="Google Shape;596;gb4d8246d51_0_14"/>
          <p:cNvSpPr txBox="1"/>
          <p:nvPr/>
        </p:nvSpPr>
        <p:spPr>
          <a:xfrm>
            <a:off x="1451775" y="314325"/>
            <a:ext cx="7554900" cy="758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Tooth Anatomy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Instructions to Students</a:t>
            </a:r>
            <a:endParaRPr b="1" i="0" sz="2800" u="none" cap="none" strike="noStrike">
              <a:solidFill>
                <a:srgbClr val="000000"/>
              </a:solidFill>
              <a:latin typeface="Arial"/>
              <a:ea typeface="Arial"/>
              <a:cs typeface="Arial"/>
              <a:sym typeface="Arial"/>
            </a:endParaRPr>
          </a:p>
        </p:txBody>
      </p:sp>
      <p:pic>
        <p:nvPicPr>
          <p:cNvPr descr="fsc-logo-rgb.jpg" id="597" name="Google Shape;597;gb4d8246d51_0_14"/>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598" name="Google Shape;598;gb4d8246d51_0_14"/>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af7f9ef970_0_39"/>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rPr lang="en">
                <a:solidFill>
                  <a:srgbClr val="000000"/>
                </a:solidFill>
              </a:rPr>
              <a:t> You are scheduled to place sealants to day on your 1:00 patient.</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3200400" rtl="0" algn="l">
              <a:lnSpc>
                <a:spcPct val="100000"/>
              </a:lnSpc>
              <a:spcBef>
                <a:spcPts val="0"/>
              </a:spcBef>
              <a:spcAft>
                <a:spcPts val="0"/>
              </a:spcAft>
              <a:buClr>
                <a:schemeClr val="dk1"/>
              </a:buClr>
              <a:buSzPts val="2300"/>
              <a:buFont typeface="Arial"/>
              <a:buNone/>
            </a:pPr>
            <a:r>
              <a:t/>
            </a:r>
            <a:endParaRPr sz="1200">
              <a:solidFill>
                <a:schemeClr val="dk1"/>
              </a:solidFill>
              <a:latin typeface="Gill Sans"/>
              <a:ea typeface="Gill Sans"/>
              <a:cs typeface="Gill Sans"/>
              <a:sym typeface="Gill Sans"/>
            </a:endParaRPr>
          </a:p>
          <a:p>
            <a:pPr indent="0" lvl="0" marL="3200400" rtl="0" algn="l">
              <a:lnSpc>
                <a:spcPct val="100000"/>
              </a:lnSpc>
              <a:spcBef>
                <a:spcPts val="0"/>
              </a:spcBef>
              <a:spcAft>
                <a:spcPts val="0"/>
              </a:spcAft>
              <a:buClr>
                <a:schemeClr val="dk1"/>
              </a:buClr>
              <a:buSzPts val="2300"/>
              <a:buFont typeface="Arial"/>
              <a:buNone/>
            </a:pPr>
            <a:r>
              <a:t/>
            </a:r>
            <a:endParaRPr sz="1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p>
        </p:txBody>
      </p:sp>
      <p:sp>
        <p:nvSpPr>
          <p:cNvPr id="604" name="Google Shape;604;gaf7f9ef970_0_39"/>
          <p:cNvSpPr txBox="1"/>
          <p:nvPr/>
        </p:nvSpPr>
        <p:spPr>
          <a:xfrm>
            <a:off x="1589100" y="335750"/>
            <a:ext cx="7554900" cy="72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Tooth Anatomy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Scenario </a:t>
            </a:r>
            <a:endParaRPr b="1" i="0" sz="2800" u="none" cap="none" strike="noStrike">
              <a:solidFill>
                <a:srgbClr val="000000"/>
              </a:solidFill>
              <a:latin typeface="Arial"/>
              <a:ea typeface="Arial"/>
              <a:cs typeface="Arial"/>
              <a:sym typeface="Arial"/>
            </a:endParaRPr>
          </a:p>
        </p:txBody>
      </p:sp>
      <p:pic>
        <p:nvPicPr>
          <p:cNvPr descr="fsc-logo-rgb.jpg" id="605" name="Google Shape;605;gaf7f9ef970_0_39"/>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606" name="Google Shape;606;gaf7f9ef970_0_39"/>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sp>
        <p:nvSpPr>
          <p:cNvPr id="607" name="Google Shape;607;gaf7f9ef970_0_39"/>
          <p:cNvSpPr txBox="1"/>
          <p:nvPr/>
        </p:nvSpPr>
        <p:spPr>
          <a:xfrm>
            <a:off x="1388200" y="2420475"/>
            <a:ext cx="5125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gaf7f9ef970_0_6"/>
          <p:cNvSpPr txBox="1"/>
          <p:nvPr>
            <p:ph idx="1" type="body"/>
          </p:nvPr>
        </p:nvSpPr>
        <p:spPr>
          <a:xfrm>
            <a:off x="225475" y="0"/>
            <a:ext cx="89187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b="1">
              <a:solidFill>
                <a:srgbClr val="9900FF"/>
              </a:solidFill>
              <a:highlight>
                <a:srgbClr val="D9D2E9"/>
              </a:highlight>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spcBef>
                <a:spcPts val="0"/>
              </a:spcBef>
              <a:spcAft>
                <a:spcPts val="0"/>
              </a:spcAft>
              <a:buClr>
                <a:schemeClr val="dk1"/>
              </a:buClr>
              <a:buSzPts val="2300"/>
              <a:buFont typeface="Arial"/>
              <a:buNone/>
            </a:pPr>
            <a:r>
              <a:rPr lang="en">
                <a:solidFill>
                  <a:schemeClr val="dk1"/>
                </a:solidFill>
              </a:rPr>
              <a:t>Based on traditional dental anatomy of tooth #19, what surfaces would you seal? </a:t>
            </a:r>
            <a:endParaRPr>
              <a:solidFill>
                <a:srgbClr val="000000"/>
              </a:solidFill>
            </a:endParaRPr>
          </a:p>
          <a:p>
            <a:pPr indent="0" lvl="0" marL="3200400" rtl="0" algn="l">
              <a:lnSpc>
                <a:spcPct val="100000"/>
              </a:lnSpc>
              <a:spcBef>
                <a:spcPts val="0"/>
              </a:spcBef>
              <a:spcAft>
                <a:spcPts val="0"/>
              </a:spcAft>
              <a:buClr>
                <a:schemeClr val="dk1"/>
              </a:buClr>
              <a:buSzPts val="2300"/>
              <a:buFont typeface="Arial"/>
              <a:buNone/>
            </a:pPr>
            <a:r>
              <a:t/>
            </a:r>
            <a:endParaRPr sz="1200">
              <a:solidFill>
                <a:schemeClr val="dk1"/>
              </a:solidFill>
              <a:latin typeface="Gill Sans"/>
              <a:ea typeface="Gill Sans"/>
              <a:cs typeface="Gill Sans"/>
              <a:sym typeface="Gill Sans"/>
            </a:endParaRPr>
          </a:p>
          <a:p>
            <a:pPr indent="0" lvl="0" marL="3200400" rtl="0" algn="l">
              <a:lnSpc>
                <a:spcPct val="100000"/>
              </a:lnSpc>
              <a:spcBef>
                <a:spcPts val="0"/>
              </a:spcBef>
              <a:spcAft>
                <a:spcPts val="0"/>
              </a:spcAft>
              <a:buClr>
                <a:schemeClr val="dk1"/>
              </a:buClr>
              <a:buSzPts val="2300"/>
              <a:buFont typeface="Arial"/>
              <a:buNone/>
            </a:pPr>
            <a:r>
              <a:t/>
            </a:r>
            <a:endParaRPr sz="1200">
              <a:solidFill>
                <a:schemeClr val="dk1"/>
              </a:solidFill>
              <a:latin typeface="Gill Sans"/>
              <a:ea typeface="Gill Sans"/>
              <a:cs typeface="Gill Sans"/>
              <a:sym typeface="Gill Sans"/>
            </a:endParaRPr>
          </a:p>
          <a:p>
            <a:pPr indent="0" lvl="0" marL="320040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613" name="Google Shape;613;gaf7f9ef970_0_6"/>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Tooth Anatomy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pic>
        <p:nvPicPr>
          <p:cNvPr id="614" name="Google Shape;614;gaf7f9ef970_0_6"/>
          <p:cNvPicPr preferRelativeResize="0"/>
          <p:nvPr/>
        </p:nvPicPr>
        <p:blipFill rotWithShape="1">
          <a:blip r:embed="rId3">
            <a:alphaModFix/>
          </a:blip>
          <a:srcRect b="0" l="0" r="0" t="0"/>
          <a:stretch/>
        </p:blipFill>
        <p:spPr>
          <a:xfrm>
            <a:off x="-173300" y="5313425"/>
            <a:ext cx="2630750" cy="932650"/>
          </a:xfrm>
          <a:prstGeom prst="rect">
            <a:avLst/>
          </a:prstGeom>
          <a:noFill/>
          <a:ln>
            <a:noFill/>
          </a:ln>
        </p:spPr>
      </p:pic>
      <p:pic>
        <p:nvPicPr>
          <p:cNvPr id="615" name="Google Shape;615;gaf7f9ef970_0_6"/>
          <p:cNvPicPr preferRelativeResize="0"/>
          <p:nvPr/>
        </p:nvPicPr>
        <p:blipFill>
          <a:blip r:embed="rId4">
            <a:alphaModFix/>
          </a:blip>
          <a:stretch>
            <a:fillRect/>
          </a:stretch>
        </p:blipFill>
        <p:spPr>
          <a:xfrm>
            <a:off x="5740312" y="3702925"/>
            <a:ext cx="2178225" cy="1166650"/>
          </a:xfrm>
          <a:prstGeom prst="rect">
            <a:avLst/>
          </a:prstGeom>
          <a:noFill/>
          <a:ln>
            <a:noFill/>
          </a:ln>
        </p:spPr>
      </p:pic>
      <p:pic>
        <p:nvPicPr>
          <p:cNvPr id="616" name="Google Shape;616;gaf7f9ef970_0_6"/>
          <p:cNvPicPr preferRelativeResize="0"/>
          <p:nvPr/>
        </p:nvPicPr>
        <p:blipFill>
          <a:blip r:embed="rId5">
            <a:alphaModFix/>
          </a:blip>
          <a:stretch>
            <a:fillRect/>
          </a:stretch>
        </p:blipFill>
        <p:spPr>
          <a:xfrm>
            <a:off x="3046425" y="3733550"/>
            <a:ext cx="2178225" cy="1166650"/>
          </a:xfrm>
          <a:prstGeom prst="rect">
            <a:avLst/>
          </a:prstGeom>
          <a:noFill/>
          <a:ln>
            <a:noFill/>
          </a:ln>
        </p:spPr>
      </p:pic>
      <p:pic>
        <p:nvPicPr>
          <p:cNvPr id="617" name="Google Shape;617;gaf7f9ef970_0_6"/>
          <p:cNvPicPr preferRelativeResize="0"/>
          <p:nvPr/>
        </p:nvPicPr>
        <p:blipFill>
          <a:blip r:embed="rId6">
            <a:alphaModFix/>
          </a:blip>
          <a:stretch>
            <a:fillRect/>
          </a:stretch>
        </p:blipFill>
        <p:spPr>
          <a:xfrm>
            <a:off x="607050" y="3792400"/>
            <a:ext cx="1964100" cy="1166650"/>
          </a:xfrm>
          <a:prstGeom prst="rect">
            <a:avLst/>
          </a:prstGeom>
          <a:noFill/>
          <a:ln>
            <a:noFill/>
          </a:ln>
        </p:spPr>
      </p:pic>
      <p:sp>
        <p:nvSpPr>
          <p:cNvPr id="618" name="Google Shape;618;gaf7f9ef970_0_6"/>
          <p:cNvSpPr txBox="1"/>
          <p:nvPr/>
        </p:nvSpPr>
        <p:spPr>
          <a:xfrm>
            <a:off x="6620700" y="3399325"/>
            <a:ext cx="2420400" cy="4002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t/>
            </a:r>
            <a:endParaRPr b="1">
              <a:solidFill>
                <a:srgbClr val="FFFF00"/>
              </a:solidFill>
              <a:highlight>
                <a:srgbClr val="999999"/>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gb03fd8937f_0_35"/>
          <p:cNvSpPr txBox="1"/>
          <p:nvPr>
            <p:ph idx="1" type="body"/>
          </p:nvPr>
        </p:nvSpPr>
        <p:spPr>
          <a:xfrm>
            <a:off x="164750" y="0"/>
            <a:ext cx="89793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Monitor students working on station #2. Grading rubric is to be used to evaluate students’ written responses.</a:t>
            </a:r>
            <a:endParaRPr/>
          </a:p>
        </p:txBody>
      </p:sp>
      <p:sp>
        <p:nvSpPr>
          <p:cNvPr id="624" name="Google Shape;624;gb03fd8937f_0_35"/>
          <p:cNvSpPr txBox="1"/>
          <p:nvPr/>
        </p:nvSpPr>
        <p:spPr>
          <a:xfrm>
            <a:off x="1589100" y="314325"/>
            <a:ext cx="7554900" cy="789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Tooth Anatomy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gb03fd8937f_0_45"/>
          <p:cNvSpPr txBox="1"/>
          <p:nvPr>
            <p:ph idx="1" type="body"/>
          </p:nvPr>
        </p:nvSpPr>
        <p:spPr>
          <a:xfrm>
            <a:off x="212050" y="0"/>
            <a:ext cx="8383500" cy="514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1600">
                <a:solidFill>
                  <a:schemeClr val="dk1"/>
                </a:solidFill>
              </a:rPr>
              <a:t>          OSCE Grading Rubric</a:t>
            </a:r>
            <a:endParaRPr sz="1600">
              <a:solidFill>
                <a:schemeClr val="dk1"/>
              </a:solidFill>
            </a:endParaRPr>
          </a:p>
          <a:p>
            <a:pPr indent="457200" lvl="0" marL="3200400" rtl="0" algn="l">
              <a:spcBef>
                <a:spcPts val="0"/>
              </a:spcBef>
              <a:spcAft>
                <a:spcPts val="0"/>
              </a:spcAft>
              <a:buClr>
                <a:schemeClr val="dk1"/>
              </a:buClr>
              <a:buSzPts val="1100"/>
              <a:buFont typeface="Arial"/>
              <a:buNone/>
            </a:pPr>
            <a:r>
              <a:rPr lang="en" sz="1600">
                <a:solidFill>
                  <a:schemeClr val="dk1"/>
                </a:solidFill>
              </a:rPr>
              <a:t>Station #2- Sealants</a:t>
            </a:r>
            <a:endParaRPr sz="1600">
              <a:solidFill>
                <a:schemeClr val="dk1"/>
              </a:solidFill>
            </a:endParaRPr>
          </a:p>
          <a:p>
            <a:pPr indent="457200" lvl="0" marL="320040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Instructions to Faculty: Circle the score for each row that best aligns with student’s response, add up the points for each column, add all for the final score, and divide by total number of points possible. Pass=75%</a:t>
            </a:r>
            <a:endParaRPr sz="2100"/>
          </a:p>
        </p:txBody>
      </p:sp>
      <p:sp>
        <p:nvSpPr>
          <p:cNvPr id="630" name="Google Shape;630;gb03fd8937f_0_45"/>
          <p:cNvSpPr txBox="1"/>
          <p:nvPr/>
        </p:nvSpPr>
        <p:spPr>
          <a:xfrm>
            <a:off x="1232850" y="314325"/>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Tooth Anatomy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Grading Rubric</a:t>
            </a:r>
            <a:endParaRPr b="1" i="0" sz="2800" u="none" cap="none" strike="noStrike">
              <a:solidFill>
                <a:srgbClr val="000000"/>
              </a:solidFill>
              <a:latin typeface="Arial"/>
              <a:ea typeface="Arial"/>
              <a:cs typeface="Arial"/>
              <a:sym typeface="Arial"/>
            </a:endParaRPr>
          </a:p>
        </p:txBody>
      </p:sp>
      <p:pic>
        <p:nvPicPr>
          <p:cNvPr id="631" name="Google Shape;631;gb03fd8937f_0_45"/>
          <p:cNvPicPr preferRelativeResize="0"/>
          <p:nvPr/>
        </p:nvPicPr>
        <p:blipFill>
          <a:blip r:embed="rId3">
            <a:alphaModFix/>
          </a:blip>
          <a:stretch>
            <a:fillRect/>
          </a:stretch>
        </p:blipFill>
        <p:spPr>
          <a:xfrm>
            <a:off x="1710550" y="3179775"/>
            <a:ext cx="5865808" cy="1963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gb03fd8937f_0_25"/>
          <p:cNvSpPr txBox="1"/>
          <p:nvPr>
            <p:ph idx="1" type="body"/>
          </p:nvPr>
        </p:nvSpPr>
        <p:spPr>
          <a:xfrm>
            <a:off x="0" y="598000"/>
            <a:ext cx="9144000" cy="4545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ctr">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637" name="Google Shape;637;gb03fd8937f_0_25"/>
          <p:cNvSpPr txBox="1"/>
          <p:nvPr/>
        </p:nvSpPr>
        <p:spPr>
          <a:xfrm flipH="1">
            <a:off x="-71425" y="2141550"/>
            <a:ext cx="9144000" cy="1133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Application and Armamentarium</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gae24552100_4_0"/>
          <p:cNvSpPr txBox="1"/>
          <p:nvPr>
            <p:ph idx="1" type="body"/>
          </p:nvPr>
        </p:nvSpPr>
        <p:spPr>
          <a:xfrm>
            <a:off x="353100" y="1282700"/>
            <a:ext cx="8791200" cy="3861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a:t>
            </a:r>
            <a:endParaRPr>
              <a:solidFill>
                <a:schemeClr val="dk1"/>
              </a:solidFill>
            </a:endParaRPr>
          </a:p>
          <a:p>
            <a:pPr indent="0" lvl="0" marL="0" rtl="0" algn="ctr">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p>
          <a:p>
            <a:pPr indent="0" lvl="0" marL="0" rtl="0" algn="l">
              <a:lnSpc>
                <a:spcPct val="100000"/>
              </a:lnSpc>
              <a:spcBef>
                <a:spcPts val="0"/>
              </a:spcBef>
              <a:spcAft>
                <a:spcPts val="0"/>
              </a:spcAft>
              <a:buSzPts val="2300"/>
              <a:buNone/>
            </a:pPr>
            <a:r>
              <a:t/>
            </a:r>
            <a:endParaRPr/>
          </a:p>
        </p:txBody>
      </p:sp>
      <p:sp>
        <p:nvSpPr>
          <p:cNvPr id="643" name="Google Shape;643;gae24552100_4_0"/>
          <p:cNvSpPr txBox="1"/>
          <p:nvPr/>
        </p:nvSpPr>
        <p:spPr>
          <a:xfrm>
            <a:off x="1731975" y="335750"/>
            <a:ext cx="74121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Application and Armamentarium</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gaf7f9ef970_0_19"/>
          <p:cNvSpPr txBox="1"/>
          <p:nvPr>
            <p:ph idx="1" type="body"/>
          </p:nvPr>
        </p:nvSpPr>
        <p:spPr>
          <a:xfrm>
            <a:off x="201825" y="2005675"/>
            <a:ext cx="8942100" cy="3138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chemeClr val="dk1"/>
                </a:solidFill>
              </a:rPr>
              <a:t>You are fortunate enough to have a pre-dental hygiene student observing you today as you place a sealant on tooth #19.  </a:t>
            </a:r>
            <a:endParaRPr>
              <a:solidFill>
                <a:schemeClr val="dk1"/>
              </a:solidFill>
            </a:endParaRPr>
          </a:p>
          <a:p>
            <a:pPr indent="0" lvl="0" marL="365760" rtl="0" algn="l">
              <a:lnSpc>
                <a:spcPct val="100000"/>
              </a:lnSpc>
              <a:spcBef>
                <a:spcPts val="600"/>
              </a:spcBef>
              <a:spcAft>
                <a:spcPts val="0"/>
              </a:spcAft>
              <a:buSzPts val="2300"/>
              <a:buNone/>
            </a:pPr>
            <a:r>
              <a:t/>
            </a:r>
            <a:endParaRPr sz="3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649" name="Google Shape;649;gaf7f9ef970_0_19"/>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Application and Armamentarium</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gaf7f9ef970_0_34"/>
          <p:cNvSpPr txBox="1"/>
          <p:nvPr>
            <p:ph idx="1" type="body"/>
          </p:nvPr>
        </p:nvSpPr>
        <p:spPr>
          <a:xfrm>
            <a:off x="95550" y="620275"/>
            <a:ext cx="9048600" cy="45231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600"/>
              </a:spcBef>
              <a:spcAft>
                <a:spcPts val="0"/>
              </a:spcAft>
              <a:buSzPts val="2300"/>
              <a:buNone/>
            </a:pPr>
            <a:br>
              <a:rPr lang="en" sz="3200">
                <a:solidFill>
                  <a:schemeClr val="dk1"/>
                </a:solidFill>
                <a:latin typeface="Gill Sans"/>
                <a:ea typeface="Gill Sans"/>
                <a:cs typeface="Gill Sans"/>
                <a:sym typeface="Gill Sans"/>
              </a:rPr>
            </a:br>
            <a:endParaRPr sz="3200">
              <a:solidFill>
                <a:schemeClr val="dk1"/>
              </a:solidFill>
              <a:latin typeface="Gill Sans"/>
              <a:ea typeface="Gill Sans"/>
              <a:cs typeface="Gill Sans"/>
              <a:sym typeface="Gill Sans"/>
            </a:endParaRPr>
          </a:p>
          <a:p>
            <a:pPr indent="0" lvl="0" marL="0" rtl="0" algn="l">
              <a:lnSpc>
                <a:spcPct val="100000"/>
              </a:lnSpc>
              <a:spcBef>
                <a:spcPts val="600"/>
              </a:spcBef>
              <a:spcAft>
                <a:spcPts val="0"/>
              </a:spcAft>
              <a:buSzPts val="2300"/>
              <a:buNone/>
            </a:pPr>
            <a:r>
              <a:t/>
            </a:r>
            <a:endParaRPr sz="3200">
              <a:solidFill>
                <a:schemeClr val="dk1"/>
              </a:solidFill>
              <a:latin typeface="Gill Sans"/>
              <a:ea typeface="Gill Sans"/>
              <a:cs typeface="Gill Sans"/>
              <a:sym typeface="Gill Sans"/>
            </a:endParaRPr>
          </a:p>
          <a:p>
            <a:pPr indent="0" lvl="0" marL="0" rtl="0" algn="l">
              <a:lnSpc>
                <a:spcPct val="100000"/>
              </a:lnSpc>
              <a:spcBef>
                <a:spcPts val="600"/>
              </a:spcBef>
              <a:spcAft>
                <a:spcPts val="0"/>
              </a:spcAft>
              <a:buSzPts val="2300"/>
              <a:buNone/>
            </a:pPr>
            <a:r>
              <a:rPr lang="en">
                <a:solidFill>
                  <a:schemeClr val="dk1"/>
                </a:solidFill>
              </a:rPr>
              <a:t>Describe each step of a sealant placement from start to finish using a rubber dam for isolation.</a:t>
            </a:r>
            <a:endParaRPr>
              <a:solidFill>
                <a:schemeClr val="dk1"/>
              </a:solidFill>
            </a:endParaRPr>
          </a:p>
          <a:p>
            <a:pPr indent="0" lvl="0" marL="365760" rtl="0" algn="l">
              <a:lnSpc>
                <a:spcPct val="100000"/>
              </a:lnSpc>
              <a:spcBef>
                <a:spcPts val="600"/>
              </a:spcBef>
              <a:spcAft>
                <a:spcPts val="0"/>
              </a:spcAft>
              <a:buSzPts val="2300"/>
              <a:buNone/>
            </a:pPr>
            <a:r>
              <a:t/>
            </a:r>
            <a:endParaRPr sz="3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655" name="Google Shape;655;gaf7f9ef970_0_34"/>
          <p:cNvSpPr txBox="1"/>
          <p:nvPr/>
        </p:nvSpPr>
        <p:spPr>
          <a:xfrm>
            <a:off x="1433325" y="411875"/>
            <a:ext cx="7710600" cy="71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Application and Armamentarium</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gb03fd8937f_0_40"/>
          <p:cNvSpPr txBox="1"/>
          <p:nvPr>
            <p:ph idx="1" type="body"/>
          </p:nvPr>
        </p:nvSpPr>
        <p:spPr>
          <a:xfrm>
            <a:off x="386725" y="0"/>
            <a:ext cx="87573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Monitor students working on station #3. Grading rubric is to be used to evaluate students’ written responses.</a:t>
            </a:r>
            <a:endParaRPr/>
          </a:p>
        </p:txBody>
      </p:sp>
      <p:sp>
        <p:nvSpPr>
          <p:cNvPr id="661" name="Google Shape;661;gb03fd8937f_0_40"/>
          <p:cNvSpPr txBox="1"/>
          <p:nvPr/>
        </p:nvSpPr>
        <p:spPr>
          <a:xfrm>
            <a:off x="1456400" y="0"/>
            <a:ext cx="7687500" cy="128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Application and Armamentarium</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Faculty Instructions</a:t>
            </a:r>
            <a:endParaRPr b="1" i="0" sz="28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gaf7f9ef970_0_55"/>
          <p:cNvSpPr txBox="1"/>
          <p:nvPr/>
        </p:nvSpPr>
        <p:spPr>
          <a:xfrm flipH="1">
            <a:off x="320775" y="765350"/>
            <a:ext cx="8823300" cy="137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Pediatric Behavior Management</a:t>
            </a:r>
            <a:endParaRPr b="1" sz="2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gae24552100_4_5"/>
          <p:cNvSpPr txBox="1"/>
          <p:nvPr>
            <p:ph idx="1" type="body"/>
          </p:nvPr>
        </p:nvSpPr>
        <p:spPr>
          <a:xfrm>
            <a:off x="151400" y="1426725"/>
            <a:ext cx="8992800" cy="3716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p>
        </p:txBody>
      </p:sp>
      <p:sp>
        <p:nvSpPr>
          <p:cNvPr id="672" name="Google Shape;672;gae24552100_4_5"/>
          <p:cNvSpPr txBox="1"/>
          <p:nvPr/>
        </p:nvSpPr>
        <p:spPr>
          <a:xfrm>
            <a:off x="1479450" y="335750"/>
            <a:ext cx="7664700" cy="947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Pediatric Behavior Management</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Instructions to Students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gaf7f9ef970_0_60"/>
          <p:cNvSpPr txBox="1"/>
          <p:nvPr>
            <p:ph idx="1" type="body"/>
          </p:nvPr>
        </p:nvSpPr>
        <p:spPr>
          <a:xfrm>
            <a:off x="269875" y="854075"/>
            <a:ext cx="8874300" cy="4289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t/>
            </a:r>
            <a:endParaRPr>
              <a:solidFill>
                <a:srgbClr val="000000"/>
              </a:solidFill>
            </a:endParaRPr>
          </a:p>
          <a:p>
            <a:pPr indent="0" lvl="0" marL="0" rtl="0" algn="l">
              <a:lnSpc>
                <a:spcPct val="80000"/>
              </a:lnSpc>
              <a:spcBef>
                <a:spcPts val="600"/>
              </a:spcBef>
              <a:spcAft>
                <a:spcPts val="0"/>
              </a:spcAft>
              <a:buSzPts val="2368"/>
              <a:buNone/>
            </a:pPr>
            <a:r>
              <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Today, you are placing a sealant on a 6-year old</a:t>
            </a:r>
            <a:r>
              <a:rPr lang="en">
                <a:solidFill>
                  <a:srgbClr val="000000"/>
                </a:solidFill>
              </a:rPr>
              <a:t>.</a:t>
            </a:r>
            <a:r>
              <a:rPr lang="en"/>
              <a:t> </a:t>
            </a:r>
            <a:r>
              <a:rPr lang="en">
                <a:solidFill>
                  <a:srgbClr val="000000"/>
                </a:solidFill>
              </a:rPr>
              <a:t>She has been very cooperative up until now. You have the etchant in your hand and the young patient states she “doesn’t want to do” the sealant anymore.</a:t>
            </a:r>
            <a:endParaRPr>
              <a:solidFill>
                <a:srgbClr val="000000"/>
              </a:solidFill>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Clr>
                <a:schemeClr val="dk1"/>
              </a:buClr>
              <a:buSzPts val="2368"/>
              <a:buFont typeface="Arial"/>
              <a:buNone/>
            </a:pPr>
            <a:r>
              <a:t/>
            </a:r>
            <a:endParaRPr/>
          </a:p>
        </p:txBody>
      </p:sp>
      <p:sp>
        <p:nvSpPr>
          <p:cNvPr id="678" name="Google Shape;678;gaf7f9ef970_0_60"/>
          <p:cNvSpPr txBox="1"/>
          <p:nvPr/>
        </p:nvSpPr>
        <p:spPr>
          <a:xfrm>
            <a:off x="1589100" y="335750"/>
            <a:ext cx="7554900" cy="74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2800">
                <a:solidFill>
                  <a:schemeClr val="dk1"/>
                </a:solidFill>
              </a:rPr>
              <a:t>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Pediatric Behavior Management</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Instructions to Students</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gaf7f9ef970_0_70"/>
          <p:cNvSpPr txBox="1"/>
          <p:nvPr>
            <p:ph idx="1" type="body"/>
          </p:nvPr>
        </p:nvSpPr>
        <p:spPr>
          <a:xfrm>
            <a:off x="1433500" y="1889000"/>
            <a:ext cx="7710600" cy="32547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rPr lang="en">
                <a:solidFill>
                  <a:srgbClr val="000000"/>
                </a:solidFill>
              </a:rPr>
              <a:t>Present 2 different ways to handle this situation.</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a:p>
            <a:pPr indent="0" lvl="0" marL="82296" rtl="0" algn="l">
              <a:lnSpc>
                <a:spcPct val="80000"/>
              </a:lnSpc>
              <a:spcBef>
                <a:spcPts val="600"/>
              </a:spcBef>
              <a:spcAft>
                <a:spcPts val="0"/>
              </a:spcAft>
              <a:buSzPts val="2368"/>
              <a:buNone/>
            </a:pPr>
            <a:r>
              <a:t/>
            </a:r>
            <a:endParaRPr>
              <a:solidFill>
                <a:srgbClr val="000000"/>
              </a:solidFill>
            </a:endParaRPr>
          </a:p>
        </p:txBody>
      </p:sp>
      <p:sp>
        <p:nvSpPr>
          <p:cNvPr id="684" name="Google Shape;684;gaf7f9ef970_0_70"/>
          <p:cNvSpPr txBox="1"/>
          <p:nvPr/>
        </p:nvSpPr>
        <p:spPr>
          <a:xfrm>
            <a:off x="1433325" y="335750"/>
            <a:ext cx="77106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Pediatric Behavior Management</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gaf7f9ef970_0_75"/>
          <p:cNvSpPr txBox="1"/>
          <p:nvPr>
            <p:ph idx="1" type="body"/>
          </p:nvPr>
        </p:nvSpPr>
        <p:spPr>
          <a:xfrm>
            <a:off x="269875" y="1153425"/>
            <a:ext cx="8802600" cy="39900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Monitor students working on station #4. Grading rubric is to be used to evaluate students’ written responses.</a:t>
            </a:r>
            <a:r>
              <a:rPr lang="en"/>
              <a:t>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p:txBody>
      </p:sp>
      <p:sp>
        <p:nvSpPr>
          <p:cNvPr id="690" name="Google Shape;690;gaf7f9ef970_0_75"/>
          <p:cNvSpPr txBox="1"/>
          <p:nvPr/>
        </p:nvSpPr>
        <p:spPr>
          <a:xfrm>
            <a:off x="1456400" y="335750"/>
            <a:ext cx="7616100" cy="72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a:t>
            </a:r>
            <a:r>
              <a:rPr b="1" lang="en" sz="2800">
                <a:solidFill>
                  <a:schemeClr val="dk1"/>
                </a:solidFill>
              </a:rPr>
              <a:t>ediatric Behavior Management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Faculty Instructions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gaf7f9ef970_0_80"/>
          <p:cNvSpPr txBox="1"/>
          <p:nvPr>
            <p:ph idx="1" type="body"/>
          </p:nvPr>
        </p:nvSpPr>
        <p:spPr>
          <a:xfrm>
            <a:off x="0" y="854100"/>
            <a:ext cx="9144000" cy="4289400"/>
          </a:xfrm>
          <a:prstGeom prst="rect">
            <a:avLst/>
          </a:prstGeom>
          <a:noFill/>
          <a:ln>
            <a:noFill/>
          </a:ln>
        </p:spPr>
        <p:txBody>
          <a:bodyPr anchorCtr="0" anchor="ctr" bIns="0" lIns="0" spcFirstLastPara="1" rIns="0" wrap="square" tIns="0">
            <a:noAutofit/>
          </a:bodyPr>
          <a:lstStyle/>
          <a:p>
            <a:pPr indent="0" lvl="0" marL="0" rtl="0" algn="ctr">
              <a:lnSpc>
                <a:spcPct val="80000"/>
              </a:lnSpc>
              <a:spcBef>
                <a:spcPts val="600"/>
              </a:spcBef>
              <a:spcAft>
                <a:spcPts val="0"/>
              </a:spcAft>
              <a:buSzPts val="2368"/>
              <a:buNone/>
            </a:pPr>
            <a:r>
              <a:rPr lang="en" sz="1400">
                <a:solidFill>
                  <a:schemeClr val="dk1"/>
                </a:solidFill>
              </a:rPr>
              <a:t>O</a:t>
            </a:r>
            <a:r>
              <a:rPr lang="en" sz="1500">
                <a:solidFill>
                  <a:schemeClr val="dk1"/>
                </a:solidFill>
              </a:rPr>
              <a:t>SCE Grading Rubric</a:t>
            </a:r>
            <a:endParaRPr sz="1500">
              <a:solidFill>
                <a:schemeClr val="dk1"/>
              </a:solidFill>
            </a:endParaRPr>
          </a:p>
          <a:p>
            <a:pPr indent="0" lvl="0" marL="0" rtl="0" algn="ctr">
              <a:spcBef>
                <a:spcPts val="0"/>
              </a:spcBef>
              <a:spcAft>
                <a:spcPts val="0"/>
              </a:spcAft>
              <a:buClr>
                <a:schemeClr val="dk1"/>
              </a:buClr>
              <a:buSzPts val="1100"/>
              <a:buFont typeface="Arial"/>
              <a:buNone/>
            </a:pPr>
            <a:r>
              <a:rPr lang="en" sz="1500">
                <a:solidFill>
                  <a:schemeClr val="dk1"/>
                </a:solidFill>
              </a:rPr>
              <a:t>Station #4- Sealant</a:t>
            </a:r>
            <a:endParaRPr sz="1500">
              <a:solidFill>
                <a:schemeClr val="dk1"/>
              </a:solidFill>
            </a:endParaRPr>
          </a:p>
          <a:p>
            <a:pPr indent="0" lvl="0" marL="0" rtl="0" algn="ctr">
              <a:spcBef>
                <a:spcPts val="0"/>
              </a:spcBef>
              <a:spcAft>
                <a:spcPts val="0"/>
              </a:spcAft>
              <a:buClr>
                <a:schemeClr val="dk1"/>
              </a:buClr>
              <a:buSzPts val="1100"/>
              <a:buFont typeface="Arial"/>
              <a:buNone/>
            </a:pPr>
            <a:r>
              <a:t/>
            </a:r>
            <a:endParaRPr sz="1500">
              <a:solidFill>
                <a:schemeClr val="dk1"/>
              </a:solidFill>
            </a:endParaRPr>
          </a:p>
          <a:p>
            <a:pPr indent="0" lvl="0" marL="0" rtl="0" algn="l">
              <a:lnSpc>
                <a:spcPct val="80000"/>
              </a:lnSpc>
              <a:spcBef>
                <a:spcPts val="600"/>
              </a:spcBef>
              <a:spcAft>
                <a:spcPts val="0"/>
              </a:spcAft>
              <a:buSzPts val="2368"/>
              <a:buNone/>
            </a:pPr>
            <a:r>
              <a:rPr lang="en" sz="1400">
                <a:solidFill>
                  <a:schemeClr val="dk1"/>
                </a:solidFill>
              </a:rPr>
              <a:t>Instructions to Faculty: Circle the score for each row that best aligns with student’s response, add up the points for each column, add all for the final score, and divide by total number of points possible. Pass=75%</a:t>
            </a:r>
            <a:r>
              <a:rPr lang="en"/>
              <a:t>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p:txBody>
      </p:sp>
      <p:sp>
        <p:nvSpPr>
          <p:cNvPr id="696" name="Google Shape;696;gaf7f9ef970_0_80"/>
          <p:cNvSpPr txBox="1"/>
          <p:nvPr/>
        </p:nvSpPr>
        <p:spPr>
          <a:xfrm>
            <a:off x="1410250" y="335750"/>
            <a:ext cx="76623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#4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a:t>
            </a:r>
            <a:r>
              <a:rPr b="1" lang="en" sz="2800">
                <a:solidFill>
                  <a:schemeClr val="dk1"/>
                </a:solidFill>
              </a:rPr>
              <a:t>ediatric Behavior Management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Grading Rubric</a:t>
            </a:r>
            <a:endParaRPr b="1" i="0" sz="2800" u="none" cap="none" strike="noStrike">
              <a:solidFill>
                <a:srgbClr val="000000"/>
              </a:solidFill>
              <a:latin typeface="Arial"/>
              <a:ea typeface="Arial"/>
              <a:cs typeface="Arial"/>
              <a:sym typeface="Arial"/>
            </a:endParaRPr>
          </a:p>
        </p:txBody>
      </p:sp>
      <p:pic>
        <p:nvPicPr>
          <p:cNvPr id="697" name="Google Shape;697;gaf7f9ef970_0_80"/>
          <p:cNvPicPr preferRelativeResize="0"/>
          <p:nvPr/>
        </p:nvPicPr>
        <p:blipFill>
          <a:blip r:embed="rId3">
            <a:alphaModFix/>
          </a:blip>
          <a:stretch>
            <a:fillRect/>
          </a:stretch>
        </p:blipFill>
        <p:spPr>
          <a:xfrm>
            <a:off x="1099300" y="3146425"/>
            <a:ext cx="6600825" cy="19970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gae24552100_4_10"/>
          <p:cNvSpPr txBox="1"/>
          <p:nvPr>
            <p:ph idx="1" type="body"/>
          </p:nvPr>
        </p:nvSpPr>
        <p:spPr>
          <a:xfrm>
            <a:off x="378275" y="1202375"/>
            <a:ext cx="8765700" cy="39411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p>
        </p:txBody>
      </p:sp>
      <p:sp>
        <p:nvSpPr>
          <p:cNvPr id="703" name="Google Shape;703;gae24552100_4_10"/>
          <p:cNvSpPr txBox="1"/>
          <p:nvPr/>
        </p:nvSpPr>
        <p:spPr>
          <a:xfrm>
            <a:off x="1433325" y="314325"/>
            <a:ext cx="77106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#5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Clinical Self-Assessment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Instruction to Students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gaf7f9ef970_0_85"/>
          <p:cNvSpPr txBox="1"/>
          <p:nvPr>
            <p:ph idx="1" type="body"/>
          </p:nvPr>
        </p:nvSpPr>
        <p:spPr>
          <a:xfrm>
            <a:off x="361500" y="149550"/>
            <a:ext cx="8782800" cy="4993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Upon completion of light curing the bond, you notice saliva contaminated the tooth.  </a:t>
            </a:r>
            <a:endParaRPr>
              <a:solidFill>
                <a:srgbClr val="000000"/>
              </a:solidFill>
            </a:endParaRPr>
          </a:p>
        </p:txBody>
      </p:sp>
      <p:sp>
        <p:nvSpPr>
          <p:cNvPr id="709" name="Google Shape;709;gaf7f9ef970_0_85"/>
          <p:cNvSpPr txBox="1"/>
          <p:nvPr/>
        </p:nvSpPr>
        <p:spPr>
          <a:xfrm>
            <a:off x="1456400" y="335750"/>
            <a:ext cx="7687500" cy="814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#5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Clinical Self-Assessment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Scenario</a:t>
            </a:r>
            <a:endParaRPr b="1" i="0" sz="28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gaf7f9ef970_0_90"/>
          <p:cNvSpPr txBox="1"/>
          <p:nvPr>
            <p:ph idx="1" type="body"/>
          </p:nvPr>
        </p:nvSpPr>
        <p:spPr>
          <a:xfrm>
            <a:off x="369925" y="144900"/>
            <a:ext cx="8572500" cy="4998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What are you next steps in placing the sealant? Provide your rationale for each step.</a:t>
            </a:r>
            <a:endParaRPr>
              <a:solidFill>
                <a:srgbClr val="000000"/>
              </a:solidFill>
            </a:endParaRPr>
          </a:p>
        </p:txBody>
      </p:sp>
      <p:sp>
        <p:nvSpPr>
          <p:cNvPr id="715" name="Google Shape;715;gaf7f9ef970_0_90"/>
          <p:cNvSpPr txBox="1"/>
          <p:nvPr/>
        </p:nvSpPr>
        <p:spPr>
          <a:xfrm>
            <a:off x="1479450" y="335750"/>
            <a:ext cx="7664700" cy="72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#5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Clinical Self-Assessment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gaf7f9ef970_0_95"/>
          <p:cNvSpPr txBox="1"/>
          <p:nvPr>
            <p:ph idx="1" type="body"/>
          </p:nvPr>
        </p:nvSpPr>
        <p:spPr>
          <a:xfrm>
            <a:off x="235450" y="177025"/>
            <a:ext cx="8908500" cy="4966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Clr>
                <a:schemeClr val="dk1"/>
              </a:buClr>
              <a:buSzPts val="2368"/>
              <a:buFont typeface="Arial"/>
              <a:buNone/>
            </a:pPr>
            <a:r>
              <a:rPr lang="en">
                <a:solidFill>
                  <a:schemeClr val="dk1"/>
                </a:solidFill>
              </a:rPr>
              <a:t>Monitor students working on station #5.  Grading rubric is to be used to evaluate students’ written responses</a:t>
            </a:r>
            <a:endParaRPr/>
          </a:p>
        </p:txBody>
      </p:sp>
      <p:sp>
        <p:nvSpPr>
          <p:cNvPr id="721" name="Google Shape;721;gaf7f9ef970_0_95"/>
          <p:cNvSpPr txBox="1"/>
          <p:nvPr/>
        </p:nvSpPr>
        <p:spPr>
          <a:xfrm>
            <a:off x="1479450" y="335750"/>
            <a:ext cx="7118700" cy="74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#5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Clinical Self-Assessment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Faculty Instructions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gaf7f9ef970_0_109"/>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1700">
                <a:solidFill>
                  <a:schemeClr val="dk1"/>
                </a:solidFill>
              </a:rPr>
              <a:t>OSCE Grading Rubric</a:t>
            </a:r>
            <a:endParaRPr sz="1700">
              <a:solidFill>
                <a:schemeClr val="dk1"/>
              </a:solidFill>
            </a:endParaRPr>
          </a:p>
          <a:p>
            <a:pPr indent="0" lvl="0" marL="0" rtl="0" algn="ctr">
              <a:spcBef>
                <a:spcPts val="0"/>
              </a:spcBef>
              <a:spcAft>
                <a:spcPts val="0"/>
              </a:spcAft>
              <a:buClr>
                <a:schemeClr val="dk1"/>
              </a:buClr>
              <a:buSzPts val="1100"/>
              <a:buFont typeface="Arial"/>
              <a:buNone/>
            </a:pPr>
            <a:r>
              <a:rPr lang="en" sz="1700">
                <a:solidFill>
                  <a:schemeClr val="dk1"/>
                </a:solidFill>
              </a:rPr>
              <a:t>Station #5- Sealant</a:t>
            </a:r>
            <a:endParaRPr sz="1700">
              <a:solidFill>
                <a:schemeClr val="dk1"/>
              </a:solidFill>
            </a:endParaRPr>
          </a:p>
          <a:p>
            <a:pPr indent="0" lvl="0" marL="0" rtl="0" algn="ctr">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lang="en" sz="1700">
                <a:solidFill>
                  <a:schemeClr val="dk1"/>
                </a:solidFill>
              </a:rPr>
              <a:t>I</a:t>
            </a:r>
            <a:r>
              <a:rPr lang="en" sz="1400">
                <a:solidFill>
                  <a:schemeClr val="dk1"/>
                </a:solidFill>
              </a:rPr>
              <a:t>nstructions to Faculty: Circle the score for each row that best aligns with student’s response, add up the points for each column, add all for the final score, and divide by total number of points possible. Pass=75%</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p:txBody>
      </p:sp>
      <p:sp>
        <p:nvSpPr>
          <p:cNvPr id="727" name="Google Shape;727;gaf7f9ef970_0_109"/>
          <p:cNvSpPr txBox="1"/>
          <p:nvPr/>
        </p:nvSpPr>
        <p:spPr>
          <a:xfrm>
            <a:off x="1479450" y="335750"/>
            <a:ext cx="7118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#5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Clinical Self-Assessment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Grading Rubric</a:t>
            </a:r>
            <a:endParaRPr b="1" i="0" sz="2800" u="none" cap="none" strike="noStrike">
              <a:solidFill>
                <a:srgbClr val="000000"/>
              </a:solidFill>
              <a:latin typeface="Arial"/>
              <a:ea typeface="Arial"/>
              <a:cs typeface="Arial"/>
              <a:sym typeface="Arial"/>
            </a:endParaRPr>
          </a:p>
        </p:txBody>
      </p:sp>
      <p:pic>
        <p:nvPicPr>
          <p:cNvPr id="728" name="Google Shape;728;gaf7f9ef970_0_109"/>
          <p:cNvPicPr preferRelativeResize="0"/>
          <p:nvPr/>
        </p:nvPicPr>
        <p:blipFill>
          <a:blip r:embed="rId3">
            <a:alphaModFix/>
          </a:blip>
          <a:stretch>
            <a:fillRect/>
          </a:stretch>
        </p:blipFill>
        <p:spPr>
          <a:xfrm>
            <a:off x="1491825" y="2998800"/>
            <a:ext cx="6017500" cy="20417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gaf7f9ef970_0_114"/>
          <p:cNvSpPr txBox="1"/>
          <p:nvPr/>
        </p:nvSpPr>
        <p:spPr>
          <a:xfrm>
            <a:off x="166725" y="689725"/>
            <a:ext cx="9020700" cy="423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sz="2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gae24552100_4_25"/>
          <p:cNvSpPr txBox="1"/>
          <p:nvPr>
            <p:ph idx="1" type="body"/>
          </p:nvPr>
        </p:nvSpPr>
        <p:spPr>
          <a:xfrm>
            <a:off x="269875" y="1282700"/>
            <a:ext cx="8874300" cy="3860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solidFill>
                <a:schemeClr val="dk1"/>
              </a:solidFill>
            </a:endParaRPr>
          </a:p>
        </p:txBody>
      </p:sp>
      <p:sp>
        <p:nvSpPr>
          <p:cNvPr id="739" name="Google Shape;739;gae24552100_4_25"/>
          <p:cNvSpPr txBox="1"/>
          <p:nvPr/>
        </p:nvSpPr>
        <p:spPr>
          <a:xfrm>
            <a:off x="1341075" y="335750"/>
            <a:ext cx="7679700" cy="1107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Student Instructions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gaf7f9ef970_0_104"/>
          <p:cNvSpPr txBox="1"/>
          <p:nvPr>
            <p:ph idx="1" type="body"/>
          </p:nvPr>
        </p:nvSpPr>
        <p:spPr>
          <a:xfrm>
            <a:off x="269875" y="277875"/>
            <a:ext cx="8874900" cy="48657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You are going to place sealants on the occlusal surfaces of teeth #’s15, #19 and #30.  </a:t>
            </a:r>
            <a:r>
              <a:rPr lang="en">
                <a:solidFill>
                  <a:schemeClr val="dk1"/>
                </a:solidFill>
              </a:rPr>
              <a:t>   </a:t>
            </a:r>
            <a:endParaRPr/>
          </a:p>
        </p:txBody>
      </p:sp>
      <p:sp>
        <p:nvSpPr>
          <p:cNvPr id="745" name="Google Shape;745;gaf7f9ef970_0_104"/>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g78c837a620_0_0"/>
          <p:cNvSpPr txBox="1"/>
          <p:nvPr>
            <p:ph idx="1" type="body"/>
          </p:nvPr>
        </p:nvSpPr>
        <p:spPr>
          <a:xfrm>
            <a:off x="269875" y="129650"/>
            <a:ext cx="8874300" cy="50139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What steps can you take to improve the retention rates for these sealants? </a:t>
            </a:r>
            <a:r>
              <a:rPr lang="en">
                <a:solidFill>
                  <a:schemeClr val="dk1"/>
                </a:solidFill>
              </a:rPr>
              <a:t> Provide the rationale for each. </a:t>
            </a:r>
            <a:endParaRPr/>
          </a:p>
        </p:txBody>
      </p:sp>
      <p:sp>
        <p:nvSpPr>
          <p:cNvPr id="751" name="Google Shape;751;g78c837a620_0_0"/>
          <p:cNvSpPr txBox="1"/>
          <p:nvPr/>
        </p:nvSpPr>
        <p:spPr>
          <a:xfrm>
            <a:off x="1456400" y="335750"/>
            <a:ext cx="76878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g78c837a620_0_5"/>
          <p:cNvSpPr txBox="1"/>
          <p:nvPr>
            <p:ph idx="1" type="body"/>
          </p:nvPr>
        </p:nvSpPr>
        <p:spPr>
          <a:xfrm>
            <a:off x="227050" y="151800"/>
            <a:ext cx="8917200" cy="49917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Clr>
                <a:schemeClr val="dk1"/>
              </a:buClr>
              <a:buSzPts val="2368"/>
              <a:buFont typeface="Arial"/>
              <a:buNone/>
            </a:pPr>
            <a:r>
              <a:rPr lang="en">
                <a:solidFill>
                  <a:schemeClr val="dk1"/>
                </a:solidFill>
              </a:rPr>
              <a:t>Monitor students working on station #6. Grading rubric is to be used to evaluate students’ written responses.</a:t>
            </a:r>
            <a:endParaRPr/>
          </a:p>
        </p:txBody>
      </p:sp>
      <p:sp>
        <p:nvSpPr>
          <p:cNvPr id="757" name="Google Shape;757;g78c837a620_0_5"/>
          <p:cNvSpPr txBox="1"/>
          <p:nvPr/>
        </p:nvSpPr>
        <p:spPr>
          <a:xfrm>
            <a:off x="1433325" y="335750"/>
            <a:ext cx="7710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Faculty Instructions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gae24552100_4_3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t/>
            </a:r>
            <a:endParaRPr sz="1600">
              <a:solidFill>
                <a:schemeClr val="dk1"/>
              </a:solidFill>
            </a:endParaRPr>
          </a:p>
          <a:p>
            <a:pPr indent="0" lvl="0" marL="0" rtl="0" algn="ctr">
              <a:spcBef>
                <a:spcPts val="0"/>
              </a:spcBef>
              <a:spcAft>
                <a:spcPts val="0"/>
              </a:spcAft>
              <a:buClr>
                <a:schemeClr val="dk1"/>
              </a:buClr>
              <a:buSzPts val="1100"/>
              <a:buFont typeface="Arial"/>
              <a:buNone/>
            </a:pPr>
            <a:r>
              <a:rPr lang="en" sz="1600">
                <a:solidFill>
                  <a:schemeClr val="dk1"/>
                </a:solidFill>
              </a:rPr>
              <a:t>OSCE Grading Rubric</a:t>
            </a:r>
            <a:endParaRPr sz="1600">
              <a:solidFill>
                <a:schemeClr val="dk1"/>
              </a:solidFill>
            </a:endParaRPr>
          </a:p>
          <a:p>
            <a:pPr indent="0" lvl="0" marL="0" rtl="0" algn="ctr">
              <a:spcBef>
                <a:spcPts val="0"/>
              </a:spcBef>
              <a:spcAft>
                <a:spcPts val="0"/>
              </a:spcAft>
              <a:buClr>
                <a:schemeClr val="dk1"/>
              </a:buClr>
              <a:buSzPts val="1100"/>
              <a:buFont typeface="Arial"/>
              <a:buNone/>
            </a:pPr>
            <a:r>
              <a:rPr lang="en" sz="1600">
                <a:solidFill>
                  <a:schemeClr val="dk1"/>
                </a:solidFill>
              </a:rPr>
              <a:t>Station #6- Sealant</a:t>
            </a:r>
            <a:endParaRPr sz="1600">
              <a:solidFill>
                <a:schemeClr val="dk1"/>
              </a:solidFill>
            </a:endParaRPr>
          </a:p>
          <a:p>
            <a:pPr indent="0" lvl="0" marL="0" rtl="0" algn="ctr">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Instructions to Faculty: Circle the score for each row that best aligns with student’s response, add up the points for each column, add all for the final score, and divide by total number of points possible. Pass=75%</a:t>
            </a:r>
            <a:endParaRPr/>
          </a:p>
        </p:txBody>
      </p:sp>
      <p:sp>
        <p:nvSpPr>
          <p:cNvPr id="763" name="Google Shape;763;gae24552100_4_30"/>
          <p:cNvSpPr txBox="1"/>
          <p:nvPr/>
        </p:nvSpPr>
        <p:spPr>
          <a:xfrm>
            <a:off x="1433325" y="335750"/>
            <a:ext cx="7710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#6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Incorporation of Evidence-Based Decision Making</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Grading Rubric</a:t>
            </a:r>
            <a:endParaRPr b="1" i="0" sz="2800" u="none" cap="none" strike="noStrike">
              <a:solidFill>
                <a:srgbClr val="000000"/>
              </a:solidFill>
              <a:latin typeface="Arial"/>
              <a:ea typeface="Arial"/>
              <a:cs typeface="Arial"/>
              <a:sym typeface="Arial"/>
            </a:endParaRPr>
          </a:p>
        </p:txBody>
      </p:sp>
      <p:pic>
        <p:nvPicPr>
          <p:cNvPr id="764" name="Google Shape;764;gae24552100_4_30"/>
          <p:cNvPicPr preferRelativeResize="0"/>
          <p:nvPr/>
        </p:nvPicPr>
        <p:blipFill>
          <a:blip r:embed="rId3">
            <a:alphaModFix/>
          </a:blip>
          <a:stretch>
            <a:fillRect/>
          </a:stretch>
        </p:blipFill>
        <p:spPr>
          <a:xfrm>
            <a:off x="1247775" y="3346750"/>
            <a:ext cx="6648450" cy="18790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gae24552100_1_0"/>
          <p:cNvSpPr txBox="1"/>
          <p:nvPr>
            <p:ph idx="1" type="body"/>
          </p:nvPr>
        </p:nvSpPr>
        <p:spPr>
          <a:xfrm>
            <a:off x="0" y="1282700"/>
            <a:ext cx="9144000" cy="3860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p:txBody>
      </p:sp>
      <p:sp>
        <p:nvSpPr>
          <p:cNvPr id="770" name="Google Shape;770;gae24552100_1_0"/>
          <p:cNvSpPr txBox="1"/>
          <p:nvPr/>
        </p:nvSpPr>
        <p:spPr>
          <a:xfrm>
            <a:off x="150" y="1911100"/>
            <a:ext cx="9144000" cy="1087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#7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lang="en" sz="2800">
                <a:solidFill>
                  <a:schemeClr val="dk1"/>
                </a:solidFill>
              </a:rPr>
              <a:t>Self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gae24552100_4_35"/>
          <p:cNvSpPr txBox="1"/>
          <p:nvPr>
            <p:ph idx="1" type="body"/>
          </p:nvPr>
        </p:nvSpPr>
        <p:spPr>
          <a:xfrm>
            <a:off x="141675" y="1282700"/>
            <a:ext cx="9002400" cy="38607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solidFill>
                <a:schemeClr val="dk1"/>
              </a:solidFill>
            </a:endParaRPr>
          </a:p>
        </p:txBody>
      </p:sp>
      <p:sp>
        <p:nvSpPr>
          <p:cNvPr id="776" name="Google Shape;776;gae24552100_4_35"/>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#7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Self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Instruction to Students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gae24552100_4_40"/>
          <p:cNvSpPr txBox="1"/>
          <p:nvPr>
            <p:ph idx="1" type="body"/>
          </p:nvPr>
        </p:nvSpPr>
        <p:spPr>
          <a:xfrm>
            <a:off x="143000" y="1282700"/>
            <a:ext cx="9072600" cy="3860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rPr lang="en">
                <a:solidFill>
                  <a:schemeClr val="dk1"/>
                </a:solidFill>
              </a:rPr>
              <a:t>You have completed the placement of sealants on teeth #15, 19 and 30. As you check the sealant retention with your explorer, you note pieces of the sealant material flicking off.</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solidFill>
                <a:schemeClr val="dk1"/>
              </a:solidFill>
            </a:endParaRPr>
          </a:p>
        </p:txBody>
      </p:sp>
      <p:sp>
        <p:nvSpPr>
          <p:cNvPr id="782" name="Google Shape;782;gae24552100_4_40"/>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#7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Self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gae24552100_1_5"/>
          <p:cNvSpPr txBox="1"/>
          <p:nvPr>
            <p:ph idx="1" type="body"/>
          </p:nvPr>
        </p:nvSpPr>
        <p:spPr>
          <a:xfrm>
            <a:off x="269875" y="101400"/>
            <a:ext cx="8874300" cy="50421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What are 3 common reasons for this? How would you modify your technique to address these issues?</a:t>
            </a:r>
            <a:endParaRPr/>
          </a:p>
        </p:txBody>
      </p:sp>
      <p:sp>
        <p:nvSpPr>
          <p:cNvPr id="788" name="Google Shape;788;gae24552100_1_5"/>
          <p:cNvSpPr txBox="1"/>
          <p:nvPr/>
        </p:nvSpPr>
        <p:spPr>
          <a:xfrm>
            <a:off x="1539750" y="314325"/>
            <a:ext cx="7664700" cy="1176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#7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Self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FF0000"/>
                </a:solidFill>
                <a:latin typeface="Arial"/>
                <a:ea typeface="Arial"/>
                <a:cs typeface="Arial"/>
                <a:sym typeface="Aria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gae24552100_4_4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1600">
                <a:solidFill>
                  <a:schemeClr val="dk1"/>
                </a:solidFill>
              </a:rPr>
              <a:t>OSCE Grading Rubric</a:t>
            </a:r>
            <a:endParaRPr sz="1600">
              <a:solidFill>
                <a:schemeClr val="dk1"/>
              </a:solidFill>
            </a:endParaRPr>
          </a:p>
          <a:p>
            <a:pPr indent="0" lvl="0" marL="0" rtl="0" algn="ctr">
              <a:spcBef>
                <a:spcPts val="0"/>
              </a:spcBef>
              <a:spcAft>
                <a:spcPts val="0"/>
              </a:spcAft>
              <a:buClr>
                <a:schemeClr val="dk1"/>
              </a:buClr>
              <a:buSzPts val="1100"/>
              <a:buFont typeface="Arial"/>
              <a:buNone/>
            </a:pPr>
            <a:r>
              <a:rPr lang="en" sz="1600">
                <a:solidFill>
                  <a:schemeClr val="dk1"/>
                </a:solidFill>
              </a:rPr>
              <a:t>Station #7- Sealant</a:t>
            </a:r>
            <a:endParaRPr sz="1600">
              <a:solidFill>
                <a:schemeClr val="dk1"/>
              </a:solidFill>
            </a:endParaRPr>
          </a:p>
          <a:p>
            <a:pPr indent="0" lvl="0" marL="0" rtl="0" algn="ctr">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Instructions to Faculty: Circle the score for each row that best aligns with student’s response, add up the points for each column, add all for the final score, and divide by total number of points possible. Pass=75%</a:t>
            </a:r>
            <a:endParaRPr/>
          </a:p>
        </p:txBody>
      </p:sp>
      <p:sp>
        <p:nvSpPr>
          <p:cNvPr id="794" name="Google Shape;794;gae24552100_4_45"/>
          <p:cNvSpPr txBox="1"/>
          <p:nvPr/>
        </p:nvSpPr>
        <p:spPr>
          <a:xfrm>
            <a:off x="386725" y="314325"/>
            <a:ext cx="8817600" cy="1176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Arial"/>
                <a:ea typeface="Arial"/>
                <a:cs typeface="Arial"/>
                <a:sym typeface="Arial"/>
              </a:rPr>
              <a:t>Station #7 </a:t>
            </a:r>
            <a:endParaRPr b="1" i="0" sz="28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Self Assessment</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rgbClr val="000000"/>
                </a:solidFill>
                <a:latin typeface="Arial"/>
                <a:ea typeface="Arial"/>
                <a:cs typeface="Arial"/>
                <a:sym typeface="Arial"/>
              </a:rPr>
              <a:t>Grading Rubric</a:t>
            </a:r>
            <a:endParaRPr b="1" i="0" sz="2800" u="none" cap="none" strike="noStrike">
              <a:solidFill>
                <a:srgbClr val="000000"/>
              </a:solidFill>
              <a:latin typeface="Arial"/>
              <a:ea typeface="Arial"/>
              <a:cs typeface="Arial"/>
              <a:sym typeface="Arial"/>
            </a:endParaRPr>
          </a:p>
        </p:txBody>
      </p:sp>
      <p:pic>
        <p:nvPicPr>
          <p:cNvPr id="795" name="Google Shape;795;gae24552100_4_45"/>
          <p:cNvPicPr preferRelativeResize="0"/>
          <p:nvPr/>
        </p:nvPicPr>
        <p:blipFill>
          <a:blip r:embed="rId3">
            <a:alphaModFix/>
          </a:blip>
          <a:stretch>
            <a:fillRect/>
          </a:stretch>
        </p:blipFill>
        <p:spPr>
          <a:xfrm>
            <a:off x="1257300" y="3244650"/>
            <a:ext cx="6629400" cy="18988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gb58193ecb9_5_198"/>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801" name="Google Shape;801;gb58193ecb9_5_198"/>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802" name="Google Shape;802;gb58193ecb9_5_198"/>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b="1" lang="en" sz="1800"/>
              <a:t>Curriculum</a:t>
            </a:r>
            <a:endParaRPr/>
          </a:p>
        </p:txBody>
      </p:sp>
      <p:sp>
        <p:nvSpPr>
          <p:cNvPr id="803" name="Google Shape;803;gb58193ecb9_5_198"/>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dk1"/>
              </a:buClr>
              <a:buSzPts val="1400"/>
              <a:buNone/>
            </a:pPr>
            <a:r>
              <a:rPr b="1" lang="en" sz="1600"/>
              <a:t>Based on student performance</a:t>
            </a:r>
            <a:r>
              <a:rPr lang="en" sz="1600"/>
              <a:t>: </a:t>
            </a:r>
            <a:endParaRPr/>
          </a:p>
          <a:p>
            <a:pPr indent="-228600" lvl="0" marL="457200" rtl="0" algn="l">
              <a:lnSpc>
                <a:spcPct val="100000"/>
              </a:lnSpc>
              <a:spcBef>
                <a:spcPts val="900"/>
              </a:spcBef>
              <a:spcAft>
                <a:spcPts val="0"/>
              </a:spcAft>
              <a:buClr>
                <a:schemeClr val="dk1"/>
              </a:buClr>
              <a:buSzPts val="1400"/>
              <a:buNone/>
            </a:pPr>
            <a:r>
              <a:rPr lang="en" sz="1600"/>
              <a:t>Did the OSCE identify any curriculum strengths?</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Did the OSCE identify any potential curriculum weaknesses?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Plans to modify curriculum based on OSCE results?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Diane Peterson</dc:creator>
</cp:coreProperties>
</file>