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20.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21.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76"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Lst>
  <p:sldSz cy="5143500" cx="9144000"/>
  <p:notesSz cx="6858000" cy="9144000"/>
  <p:embeddedFontLst>
    <p:embeddedFont>
      <p:font typeface="Helvetica Neue"/>
      <p:regular r:id="rId63"/>
      <p:bold r:id="rId64"/>
      <p:italic r:id="rId65"/>
      <p:boldItalic r:id="rId66"/>
    </p:embeddedFont>
    <p:embeddedFont>
      <p:font typeface="Helvetica Neue Light"/>
      <p:regular r:id="rId67"/>
      <p:bold r:id="rId68"/>
      <p:italic r:id="rId69"/>
      <p:boldItalic r:id="rId70"/>
    </p:embeddedFont>
    <p:embeddedFont>
      <p:font typeface="Gill Sans"/>
      <p:regular r:id="rId71"/>
      <p:bold r:id="rId7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 uri="http://customooxmlschemas.google.com/">
      <go:slidesCustomData xmlns:go="http://customooxmlschemas.google.com/" r:id="rId73" roundtripDataSignature="AMtx7mi7jf6fNP9ayO+mO5hF/bX+qGZXh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73" Type="http://customschemas.google.com/relationships/presentationmetadata" Target="metadata"/><Relationship Id="rId72" Type="http://schemas.openxmlformats.org/officeDocument/2006/relationships/font" Target="fonts/GillSans-bold.fntdata"/><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71" Type="http://schemas.openxmlformats.org/officeDocument/2006/relationships/font" Target="fonts/GillSans-regular.fntdata"/><Relationship Id="rId70" Type="http://schemas.openxmlformats.org/officeDocument/2006/relationships/font" Target="fonts/HelveticaNeueLight-boldItalic.fntdata"/><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slide" Target="slides/slide56.xml"/><Relationship Id="rId61" Type="http://schemas.openxmlformats.org/officeDocument/2006/relationships/slide" Target="slides/slide55.xml"/><Relationship Id="rId20" Type="http://schemas.openxmlformats.org/officeDocument/2006/relationships/slide" Target="slides/slide14.xml"/><Relationship Id="rId64" Type="http://schemas.openxmlformats.org/officeDocument/2006/relationships/font" Target="fonts/HelveticaNeue-bold.fntdata"/><Relationship Id="rId63" Type="http://schemas.openxmlformats.org/officeDocument/2006/relationships/font" Target="fonts/HelveticaNeue-regular.fntdata"/><Relationship Id="rId22" Type="http://schemas.openxmlformats.org/officeDocument/2006/relationships/slide" Target="slides/slide16.xml"/><Relationship Id="rId66" Type="http://schemas.openxmlformats.org/officeDocument/2006/relationships/font" Target="fonts/HelveticaNeue-boldItalic.fntdata"/><Relationship Id="rId21" Type="http://schemas.openxmlformats.org/officeDocument/2006/relationships/slide" Target="slides/slide15.xml"/><Relationship Id="rId65" Type="http://schemas.openxmlformats.org/officeDocument/2006/relationships/font" Target="fonts/HelveticaNeue-italic.fntdata"/><Relationship Id="rId24" Type="http://schemas.openxmlformats.org/officeDocument/2006/relationships/slide" Target="slides/slide18.xml"/><Relationship Id="rId68" Type="http://schemas.openxmlformats.org/officeDocument/2006/relationships/font" Target="fonts/HelveticaNeueLight-bold.fntdata"/><Relationship Id="rId23" Type="http://schemas.openxmlformats.org/officeDocument/2006/relationships/slide" Target="slides/slide17.xml"/><Relationship Id="rId67" Type="http://schemas.openxmlformats.org/officeDocument/2006/relationships/font" Target="fonts/HelveticaNeueLight-regular.fntdata"/><Relationship Id="rId60" Type="http://schemas.openxmlformats.org/officeDocument/2006/relationships/slide" Target="slides/slide54.xml"/><Relationship Id="rId26" Type="http://schemas.openxmlformats.org/officeDocument/2006/relationships/slide" Target="slides/slide20.xml"/><Relationship Id="rId25" Type="http://schemas.openxmlformats.org/officeDocument/2006/relationships/slide" Target="slides/slide19.xml"/><Relationship Id="rId69" Type="http://schemas.openxmlformats.org/officeDocument/2006/relationships/font" Target="fonts/HelveticaNeueLight-italic.fntdata"/><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slide" Target="slides/slide49.xml"/><Relationship Id="rId10" Type="http://schemas.openxmlformats.org/officeDocument/2006/relationships/slide" Target="slides/slide4.xml"/><Relationship Id="rId54" Type="http://schemas.openxmlformats.org/officeDocument/2006/relationships/slide" Target="slides/slide48.xml"/><Relationship Id="rId13" Type="http://schemas.openxmlformats.org/officeDocument/2006/relationships/slide" Target="slides/slide7.xml"/><Relationship Id="rId57" Type="http://schemas.openxmlformats.org/officeDocument/2006/relationships/slide" Target="slides/slide51.xml"/><Relationship Id="rId12" Type="http://schemas.openxmlformats.org/officeDocument/2006/relationships/slide" Target="slides/slide6.xml"/><Relationship Id="rId56" Type="http://schemas.openxmlformats.org/officeDocument/2006/relationships/slide" Target="slides/slide50.xml"/><Relationship Id="rId15" Type="http://schemas.openxmlformats.org/officeDocument/2006/relationships/slide" Target="slides/slide9.xml"/><Relationship Id="rId59" Type="http://schemas.openxmlformats.org/officeDocument/2006/relationships/slide" Target="slides/slide53.xml"/><Relationship Id="rId14" Type="http://schemas.openxmlformats.org/officeDocument/2006/relationships/slide" Target="slides/slide8.xml"/><Relationship Id="rId58" Type="http://schemas.openxmlformats.org/officeDocument/2006/relationships/slide" Target="slides/slide52.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p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4" name="Google Shape;334;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p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1" name="Google Shape;341;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p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5" name="Google Shape;355;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 name="Shape 359"/>
        <p:cNvGrpSpPr/>
        <p:nvPr/>
      </p:nvGrpSpPr>
      <p:grpSpPr>
        <a:xfrm>
          <a:off x="0" y="0"/>
          <a:ext cx="0" cy="0"/>
          <a:chOff x="0" y="0"/>
          <a:chExt cx="0" cy="0"/>
        </a:xfrm>
      </p:grpSpPr>
      <p:sp>
        <p:nvSpPr>
          <p:cNvPr id="360" name="Google Shape;360;gb03fd8937f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1" name="Google Shape;361;gb03fd8937f_1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7" name="Google Shape;367;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 name="Shape 371"/>
        <p:cNvGrpSpPr/>
        <p:nvPr/>
      </p:nvGrpSpPr>
      <p:grpSpPr>
        <a:xfrm>
          <a:off x="0" y="0"/>
          <a:ext cx="0" cy="0"/>
          <a:chOff x="0" y="0"/>
          <a:chExt cx="0" cy="0"/>
        </a:xfrm>
      </p:grpSpPr>
      <p:sp>
        <p:nvSpPr>
          <p:cNvPr id="372" name="Google Shape;372;gb4e4679844_2_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3" name="Google Shape;373;gb4e4679844_2_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7" name="Shape 377"/>
        <p:cNvGrpSpPr/>
        <p:nvPr/>
      </p:nvGrpSpPr>
      <p:grpSpPr>
        <a:xfrm>
          <a:off x="0" y="0"/>
          <a:ext cx="0" cy="0"/>
          <a:chOff x="0" y="0"/>
          <a:chExt cx="0" cy="0"/>
        </a:xfrm>
      </p:grpSpPr>
      <p:sp>
        <p:nvSpPr>
          <p:cNvPr id="378" name="Google Shape;378;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9" name="Google Shape;379;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g794e32e8f3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5" name="Google Shape;385;g794e32e8f3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 name="Shape 389"/>
        <p:cNvGrpSpPr/>
        <p:nvPr/>
      </p:nvGrpSpPr>
      <p:grpSpPr>
        <a:xfrm>
          <a:off x="0" y="0"/>
          <a:ext cx="0" cy="0"/>
          <a:chOff x="0" y="0"/>
          <a:chExt cx="0" cy="0"/>
        </a:xfrm>
      </p:grpSpPr>
      <p:sp>
        <p:nvSpPr>
          <p:cNvPr id="390" name="Google Shape;390;gaf7f9ef970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1" name="Google Shape;391;gaf7f9ef970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6" name="Shape 396"/>
        <p:cNvGrpSpPr/>
        <p:nvPr/>
      </p:nvGrpSpPr>
      <p:grpSpPr>
        <a:xfrm>
          <a:off x="0" y="0"/>
          <a:ext cx="0" cy="0"/>
          <a:chOff x="0" y="0"/>
          <a:chExt cx="0" cy="0"/>
        </a:xfrm>
      </p:grpSpPr>
      <p:sp>
        <p:nvSpPr>
          <p:cNvPr id="397" name="Google Shape;397;gb03fd8937f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8" name="Google Shape;398;gb03fd8937f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2" name="Shape 402"/>
        <p:cNvGrpSpPr/>
        <p:nvPr/>
      </p:nvGrpSpPr>
      <p:grpSpPr>
        <a:xfrm>
          <a:off x="0" y="0"/>
          <a:ext cx="0" cy="0"/>
          <a:chOff x="0" y="0"/>
          <a:chExt cx="0" cy="0"/>
        </a:xfrm>
      </p:grpSpPr>
      <p:sp>
        <p:nvSpPr>
          <p:cNvPr id="403" name="Google Shape;403;gb4e4679844_2_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4" name="Google Shape;404;gb4e4679844_2_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8" name="Shape 408"/>
        <p:cNvGrpSpPr/>
        <p:nvPr/>
      </p:nvGrpSpPr>
      <p:grpSpPr>
        <a:xfrm>
          <a:off x="0" y="0"/>
          <a:ext cx="0" cy="0"/>
          <a:chOff x="0" y="0"/>
          <a:chExt cx="0" cy="0"/>
        </a:xfrm>
      </p:grpSpPr>
      <p:sp>
        <p:nvSpPr>
          <p:cNvPr id="409" name="Google Shape;409;gb4e479315b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0" name="Google Shape;410;gb4e479315b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gb4e479315b_0_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6" name="Google Shape;416;gb4e479315b_0_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0" name="Shape 420"/>
        <p:cNvGrpSpPr/>
        <p:nvPr/>
      </p:nvGrpSpPr>
      <p:grpSpPr>
        <a:xfrm>
          <a:off x="0" y="0"/>
          <a:ext cx="0" cy="0"/>
          <a:chOff x="0" y="0"/>
          <a:chExt cx="0" cy="0"/>
        </a:xfrm>
      </p:grpSpPr>
      <p:sp>
        <p:nvSpPr>
          <p:cNvPr id="421" name="Google Shape;421;gb4e479315b_0_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2" name="Google Shape;422;gb4e479315b_0_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6" name="Shape 426"/>
        <p:cNvGrpSpPr/>
        <p:nvPr/>
      </p:nvGrpSpPr>
      <p:grpSpPr>
        <a:xfrm>
          <a:off x="0" y="0"/>
          <a:ext cx="0" cy="0"/>
          <a:chOff x="0" y="0"/>
          <a:chExt cx="0" cy="0"/>
        </a:xfrm>
      </p:grpSpPr>
      <p:sp>
        <p:nvSpPr>
          <p:cNvPr id="427" name="Google Shape;427;gb4e479315b_0_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8" name="Google Shape;428;gb4e479315b_0_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2" name="Shape 432"/>
        <p:cNvGrpSpPr/>
        <p:nvPr/>
      </p:nvGrpSpPr>
      <p:grpSpPr>
        <a:xfrm>
          <a:off x="0" y="0"/>
          <a:ext cx="0" cy="0"/>
          <a:chOff x="0" y="0"/>
          <a:chExt cx="0" cy="0"/>
        </a:xfrm>
      </p:grpSpPr>
      <p:sp>
        <p:nvSpPr>
          <p:cNvPr id="433" name="Google Shape;433;gb03fd8937f_0_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34" name="Google Shape;434;gb03fd8937f_0_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8" name="Shape 438"/>
        <p:cNvGrpSpPr/>
        <p:nvPr/>
      </p:nvGrpSpPr>
      <p:grpSpPr>
        <a:xfrm>
          <a:off x="0" y="0"/>
          <a:ext cx="0" cy="0"/>
          <a:chOff x="0" y="0"/>
          <a:chExt cx="0" cy="0"/>
        </a:xfrm>
      </p:grpSpPr>
      <p:sp>
        <p:nvSpPr>
          <p:cNvPr id="439" name="Google Shape;439;gb03fd8937f_0_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40" name="Google Shape;440;gb03fd8937f_0_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5" name="Shape 445"/>
        <p:cNvGrpSpPr/>
        <p:nvPr/>
      </p:nvGrpSpPr>
      <p:grpSpPr>
        <a:xfrm>
          <a:off x="0" y="0"/>
          <a:ext cx="0" cy="0"/>
          <a:chOff x="0" y="0"/>
          <a:chExt cx="0" cy="0"/>
        </a:xfrm>
      </p:grpSpPr>
      <p:sp>
        <p:nvSpPr>
          <p:cNvPr id="446" name="Google Shape;446;gb03fd8937f_0_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47" name="Google Shape;447;gb03fd8937f_0_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3" name="Shape 453"/>
        <p:cNvGrpSpPr/>
        <p:nvPr/>
      </p:nvGrpSpPr>
      <p:grpSpPr>
        <a:xfrm>
          <a:off x="0" y="0"/>
          <a:ext cx="0" cy="0"/>
          <a:chOff x="0" y="0"/>
          <a:chExt cx="0" cy="0"/>
        </a:xfrm>
      </p:grpSpPr>
      <p:sp>
        <p:nvSpPr>
          <p:cNvPr id="454" name="Google Shape;454;gb4d8246d51_0_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55" name="Google Shape;455;gb4d8246d51_0_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1" name="Shape 461"/>
        <p:cNvGrpSpPr/>
        <p:nvPr/>
      </p:nvGrpSpPr>
      <p:grpSpPr>
        <a:xfrm>
          <a:off x="0" y="0"/>
          <a:ext cx="0" cy="0"/>
          <a:chOff x="0" y="0"/>
          <a:chExt cx="0" cy="0"/>
        </a:xfrm>
      </p:grpSpPr>
      <p:sp>
        <p:nvSpPr>
          <p:cNvPr id="462" name="Google Shape;462;gaf7f9ef970_0_3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63" name="Google Shape;463;gaf7f9ef970_0_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0" name="Shape 470"/>
        <p:cNvGrpSpPr/>
        <p:nvPr/>
      </p:nvGrpSpPr>
      <p:grpSpPr>
        <a:xfrm>
          <a:off x="0" y="0"/>
          <a:ext cx="0" cy="0"/>
          <a:chOff x="0" y="0"/>
          <a:chExt cx="0" cy="0"/>
        </a:xfrm>
      </p:grpSpPr>
      <p:sp>
        <p:nvSpPr>
          <p:cNvPr id="471" name="Google Shape;471;gaf7f9ef970_0_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72" name="Google Shape;472;gaf7f9ef970_0_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9" name="Shape 479"/>
        <p:cNvGrpSpPr/>
        <p:nvPr/>
      </p:nvGrpSpPr>
      <p:grpSpPr>
        <a:xfrm>
          <a:off x="0" y="0"/>
          <a:ext cx="0" cy="0"/>
          <a:chOff x="0" y="0"/>
          <a:chExt cx="0" cy="0"/>
        </a:xfrm>
      </p:grpSpPr>
      <p:sp>
        <p:nvSpPr>
          <p:cNvPr id="480" name="Google Shape;480;gaf7f9ef970_0_4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81" name="Google Shape;481;gaf7f9ef970_0_4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8" name="Shape 488"/>
        <p:cNvGrpSpPr/>
        <p:nvPr/>
      </p:nvGrpSpPr>
      <p:grpSpPr>
        <a:xfrm>
          <a:off x="0" y="0"/>
          <a:ext cx="0" cy="0"/>
          <a:chOff x="0" y="0"/>
          <a:chExt cx="0" cy="0"/>
        </a:xfrm>
      </p:grpSpPr>
      <p:sp>
        <p:nvSpPr>
          <p:cNvPr id="489" name="Google Shape;489;gb03fd8937f_0_3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90" name="Google Shape;490;gb03fd8937f_0_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4" name="Shape 494"/>
        <p:cNvGrpSpPr/>
        <p:nvPr/>
      </p:nvGrpSpPr>
      <p:grpSpPr>
        <a:xfrm>
          <a:off x="0" y="0"/>
          <a:ext cx="0" cy="0"/>
          <a:chOff x="0" y="0"/>
          <a:chExt cx="0" cy="0"/>
        </a:xfrm>
      </p:grpSpPr>
      <p:sp>
        <p:nvSpPr>
          <p:cNvPr id="495" name="Google Shape;495;gb03fd8937f_0_4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96" name="Google Shape;496;gb03fd8937f_0_4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1" name="Shape 501"/>
        <p:cNvGrpSpPr/>
        <p:nvPr/>
      </p:nvGrpSpPr>
      <p:grpSpPr>
        <a:xfrm>
          <a:off x="0" y="0"/>
          <a:ext cx="0" cy="0"/>
          <a:chOff x="0" y="0"/>
          <a:chExt cx="0" cy="0"/>
        </a:xfrm>
      </p:grpSpPr>
      <p:sp>
        <p:nvSpPr>
          <p:cNvPr id="502" name="Google Shape;502;gb03fd8937f_0_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03" name="Google Shape;503;gb03fd8937f_0_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7" name="Shape 507"/>
        <p:cNvGrpSpPr/>
        <p:nvPr/>
      </p:nvGrpSpPr>
      <p:grpSpPr>
        <a:xfrm>
          <a:off x="0" y="0"/>
          <a:ext cx="0" cy="0"/>
          <a:chOff x="0" y="0"/>
          <a:chExt cx="0" cy="0"/>
        </a:xfrm>
      </p:grpSpPr>
      <p:sp>
        <p:nvSpPr>
          <p:cNvPr id="508" name="Google Shape;508;gae24552100_4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09" name="Google Shape;509;gae24552100_4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3" name="Shape 513"/>
        <p:cNvGrpSpPr/>
        <p:nvPr/>
      </p:nvGrpSpPr>
      <p:grpSpPr>
        <a:xfrm>
          <a:off x="0" y="0"/>
          <a:ext cx="0" cy="0"/>
          <a:chOff x="0" y="0"/>
          <a:chExt cx="0" cy="0"/>
        </a:xfrm>
      </p:grpSpPr>
      <p:sp>
        <p:nvSpPr>
          <p:cNvPr id="514" name="Google Shape;514;gaf7f9ef970_0_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15" name="Google Shape;515;gaf7f9ef970_0_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9" name="Shape 519"/>
        <p:cNvGrpSpPr/>
        <p:nvPr/>
      </p:nvGrpSpPr>
      <p:grpSpPr>
        <a:xfrm>
          <a:off x="0" y="0"/>
          <a:ext cx="0" cy="0"/>
          <a:chOff x="0" y="0"/>
          <a:chExt cx="0" cy="0"/>
        </a:xfrm>
      </p:grpSpPr>
      <p:sp>
        <p:nvSpPr>
          <p:cNvPr id="520" name="Google Shape;520;gaf7f9ef970_0_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1" name="Google Shape;521;gaf7f9ef970_0_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5" name="Shape 525"/>
        <p:cNvGrpSpPr/>
        <p:nvPr/>
      </p:nvGrpSpPr>
      <p:grpSpPr>
        <a:xfrm>
          <a:off x="0" y="0"/>
          <a:ext cx="0" cy="0"/>
          <a:chOff x="0" y="0"/>
          <a:chExt cx="0" cy="0"/>
        </a:xfrm>
      </p:grpSpPr>
      <p:sp>
        <p:nvSpPr>
          <p:cNvPr id="526" name="Google Shape;526;gaf7f9ef970_0_2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7" name="Google Shape;527;gaf7f9ef970_0_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1" name="Shape 531"/>
        <p:cNvGrpSpPr/>
        <p:nvPr/>
      </p:nvGrpSpPr>
      <p:grpSpPr>
        <a:xfrm>
          <a:off x="0" y="0"/>
          <a:ext cx="0" cy="0"/>
          <a:chOff x="0" y="0"/>
          <a:chExt cx="0" cy="0"/>
        </a:xfrm>
      </p:grpSpPr>
      <p:sp>
        <p:nvSpPr>
          <p:cNvPr id="532" name="Google Shape;532;gaf7f9ef970_0_3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33" name="Google Shape;533;gaf7f9ef970_0_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7" name="Shape 537"/>
        <p:cNvGrpSpPr/>
        <p:nvPr/>
      </p:nvGrpSpPr>
      <p:grpSpPr>
        <a:xfrm>
          <a:off x="0" y="0"/>
          <a:ext cx="0" cy="0"/>
          <a:chOff x="0" y="0"/>
          <a:chExt cx="0" cy="0"/>
        </a:xfrm>
      </p:grpSpPr>
      <p:sp>
        <p:nvSpPr>
          <p:cNvPr id="538" name="Google Shape;538;gb03fd8937f_0_4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39" name="Google Shape;539;gb03fd8937f_0_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3" name="Shape 543"/>
        <p:cNvGrpSpPr/>
        <p:nvPr/>
      </p:nvGrpSpPr>
      <p:grpSpPr>
        <a:xfrm>
          <a:off x="0" y="0"/>
          <a:ext cx="0" cy="0"/>
          <a:chOff x="0" y="0"/>
          <a:chExt cx="0" cy="0"/>
        </a:xfrm>
      </p:grpSpPr>
      <p:sp>
        <p:nvSpPr>
          <p:cNvPr id="544" name="Google Shape;544;gb03fd8937f_0_5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45" name="Google Shape;545;gb03fd8937f_0_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0" name="Shape 550"/>
        <p:cNvGrpSpPr/>
        <p:nvPr/>
      </p:nvGrpSpPr>
      <p:grpSpPr>
        <a:xfrm>
          <a:off x="0" y="0"/>
          <a:ext cx="0" cy="0"/>
          <a:chOff x="0" y="0"/>
          <a:chExt cx="0" cy="0"/>
        </a:xfrm>
      </p:grpSpPr>
      <p:sp>
        <p:nvSpPr>
          <p:cNvPr id="551" name="Google Shape;551;gaf7f9ef970_0_5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52" name="Google Shape;552;gaf7f9ef970_0_5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6" name="Shape 556"/>
        <p:cNvGrpSpPr/>
        <p:nvPr/>
      </p:nvGrpSpPr>
      <p:grpSpPr>
        <a:xfrm>
          <a:off x="0" y="0"/>
          <a:ext cx="0" cy="0"/>
          <a:chOff x="0" y="0"/>
          <a:chExt cx="0" cy="0"/>
        </a:xfrm>
      </p:grpSpPr>
      <p:sp>
        <p:nvSpPr>
          <p:cNvPr id="557" name="Google Shape;557;gae24552100_4_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58" name="Google Shape;558;gae24552100_4_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2" name="Shape 562"/>
        <p:cNvGrpSpPr/>
        <p:nvPr/>
      </p:nvGrpSpPr>
      <p:grpSpPr>
        <a:xfrm>
          <a:off x="0" y="0"/>
          <a:ext cx="0" cy="0"/>
          <a:chOff x="0" y="0"/>
          <a:chExt cx="0" cy="0"/>
        </a:xfrm>
      </p:grpSpPr>
      <p:sp>
        <p:nvSpPr>
          <p:cNvPr id="563" name="Google Shape;563;gaf7f9ef970_0_6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64" name="Google Shape;564;gaf7f9ef970_0_6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8" name="Shape 568"/>
        <p:cNvGrpSpPr/>
        <p:nvPr/>
      </p:nvGrpSpPr>
      <p:grpSpPr>
        <a:xfrm>
          <a:off x="0" y="0"/>
          <a:ext cx="0" cy="0"/>
          <a:chOff x="0" y="0"/>
          <a:chExt cx="0" cy="0"/>
        </a:xfrm>
      </p:grpSpPr>
      <p:sp>
        <p:nvSpPr>
          <p:cNvPr id="569" name="Google Shape;569;gaf7f9ef970_0_7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70" name="Google Shape;570;gaf7f9ef970_0_7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4" name="Shape 574"/>
        <p:cNvGrpSpPr/>
        <p:nvPr/>
      </p:nvGrpSpPr>
      <p:grpSpPr>
        <a:xfrm>
          <a:off x="0" y="0"/>
          <a:ext cx="0" cy="0"/>
          <a:chOff x="0" y="0"/>
          <a:chExt cx="0" cy="0"/>
        </a:xfrm>
      </p:grpSpPr>
      <p:sp>
        <p:nvSpPr>
          <p:cNvPr id="575" name="Google Shape;575;gaf7f9ef970_0_7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76" name="Google Shape;576;gaf7f9ef970_0_7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0" name="Shape 580"/>
        <p:cNvGrpSpPr/>
        <p:nvPr/>
      </p:nvGrpSpPr>
      <p:grpSpPr>
        <a:xfrm>
          <a:off x="0" y="0"/>
          <a:ext cx="0" cy="0"/>
          <a:chOff x="0" y="0"/>
          <a:chExt cx="0" cy="0"/>
        </a:xfrm>
      </p:grpSpPr>
      <p:sp>
        <p:nvSpPr>
          <p:cNvPr id="581" name="Google Shape;581;gaf7f9ef970_0_8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82" name="Google Shape;582;gaf7f9ef970_0_8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7" name="Shape 587"/>
        <p:cNvGrpSpPr/>
        <p:nvPr/>
      </p:nvGrpSpPr>
      <p:grpSpPr>
        <a:xfrm>
          <a:off x="0" y="0"/>
          <a:ext cx="0" cy="0"/>
          <a:chOff x="0" y="0"/>
          <a:chExt cx="0" cy="0"/>
        </a:xfrm>
      </p:grpSpPr>
      <p:sp>
        <p:nvSpPr>
          <p:cNvPr id="588" name="Google Shape;588;gaf7f9ef970_0_6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89" name="Google Shape;589;gaf7f9ef970_0_6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3" name="Shape 593"/>
        <p:cNvGrpSpPr/>
        <p:nvPr/>
      </p:nvGrpSpPr>
      <p:grpSpPr>
        <a:xfrm>
          <a:off x="0" y="0"/>
          <a:ext cx="0" cy="0"/>
          <a:chOff x="0" y="0"/>
          <a:chExt cx="0" cy="0"/>
        </a:xfrm>
      </p:grpSpPr>
      <p:sp>
        <p:nvSpPr>
          <p:cNvPr id="594" name="Google Shape;594;gae24552100_4_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95" name="Google Shape;595;gae24552100_4_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9" name="Shape 599"/>
        <p:cNvGrpSpPr/>
        <p:nvPr/>
      </p:nvGrpSpPr>
      <p:grpSpPr>
        <a:xfrm>
          <a:off x="0" y="0"/>
          <a:ext cx="0" cy="0"/>
          <a:chOff x="0" y="0"/>
          <a:chExt cx="0" cy="0"/>
        </a:xfrm>
      </p:grpSpPr>
      <p:sp>
        <p:nvSpPr>
          <p:cNvPr id="600" name="Google Shape;600;gaf7f9ef970_0_8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01" name="Google Shape;601;gaf7f9ef970_0_8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5" name="Shape 605"/>
        <p:cNvGrpSpPr/>
        <p:nvPr/>
      </p:nvGrpSpPr>
      <p:grpSpPr>
        <a:xfrm>
          <a:off x="0" y="0"/>
          <a:ext cx="0" cy="0"/>
          <a:chOff x="0" y="0"/>
          <a:chExt cx="0" cy="0"/>
        </a:xfrm>
      </p:grpSpPr>
      <p:sp>
        <p:nvSpPr>
          <p:cNvPr id="606" name="Google Shape;606;gaf7f9ef970_0_9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07" name="Google Shape;607;gaf7f9ef970_0_9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1" name="Shape 611"/>
        <p:cNvGrpSpPr/>
        <p:nvPr/>
      </p:nvGrpSpPr>
      <p:grpSpPr>
        <a:xfrm>
          <a:off x="0" y="0"/>
          <a:ext cx="0" cy="0"/>
          <a:chOff x="0" y="0"/>
          <a:chExt cx="0" cy="0"/>
        </a:xfrm>
      </p:grpSpPr>
      <p:sp>
        <p:nvSpPr>
          <p:cNvPr id="612" name="Google Shape;612;gaf7f9ef970_0_9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13" name="Google Shape;613;gaf7f9ef970_0_9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7" name="Shape 617"/>
        <p:cNvGrpSpPr/>
        <p:nvPr/>
      </p:nvGrpSpPr>
      <p:grpSpPr>
        <a:xfrm>
          <a:off x="0" y="0"/>
          <a:ext cx="0" cy="0"/>
          <a:chOff x="0" y="0"/>
          <a:chExt cx="0" cy="0"/>
        </a:xfrm>
      </p:grpSpPr>
      <p:sp>
        <p:nvSpPr>
          <p:cNvPr id="618" name="Google Shape;618;gaf7f9ef970_0_10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19" name="Google Shape;619;gaf7f9ef970_0_10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4" name="Shape 624"/>
        <p:cNvGrpSpPr/>
        <p:nvPr/>
      </p:nvGrpSpPr>
      <p:grpSpPr>
        <a:xfrm>
          <a:off x="0" y="0"/>
          <a:ext cx="0" cy="0"/>
          <a:chOff x="0" y="0"/>
          <a:chExt cx="0" cy="0"/>
        </a:xfrm>
      </p:grpSpPr>
      <p:sp>
        <p:nvSpPr>
          <p:cNvPr id="625" name="Google Shape;625;gaf7f9ef970_0_1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26" name="Google Shape;626;gaf7f9ef970_0_1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0" name="Shape 630"/>
        <p:cNvGrpSpPr/>
        <p:nvPr/>
      </p:nvGrpSpPr>
      <p:grpSpPr>
        <a:xfrm>
          <a:off x="0" y="0"/>
          <a:ext cx="0" cy="0"/>
          <a:chOff x="0" y="0"/>
          <a:chExt cx="0" cy="0"/>
        </a:xfrm>
      </p:grpSpPr>
      <p:sp>
        <p:nvSpPr>
          <p:cNvPr id="631" name="Google Shape;631;gae24552100_4_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32" name="Google Shape;632;gae24552100_4_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6" name="Shape 636"/>
        <p:cNvGrpSpPr/>
        <p:nvPr/>
      </p:nvGrpSpPr>
      <p:grpSpPr>
        <a:xfrm>
          <a:off x="0" y="0"/>
          <a:ext cx="0" cy="0"/>
          <a:chOff x="0" y="0"/>
          <a:chExt cx="0" cy="0"/>
        </a:xfrm>
      </p:grpSpPr>
      <p:sp>
        <p:nvSpPr>
          <p:cNvPr id="637" name="Google Shape;637;gaf7f9ef970_0_10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38" name="Google Shape;638;gaf7f9ef970_0_10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2" name="Shape 642"/>
        <p:cNvGrpSpPr/>
        <p:nvPr/>
      </p:nvGrpSpPr>
      <p:grpSpPr>
        <a:xfrm>
          <a:off x="0" y="0"/>
          <a:ext cx="0" cy="0"/>
          <a:chOff x="0" y="0"/>
          <a:chExt cx="0" cy="0"/>
        </a:xfrm>
      </p:grpSpPr>
      <p:sp>
        <p:nvSpPr>
          <p:cNvPr id="643" name="Google Shape;643;g78c837a620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44" name="Google Shape;644;g78c837a620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8" name="Shape 648"/>
        <p:cNvGrpSpPr/>
        <p:nvPr/>
      </p:nvGrpSpPr>
      <p:grpSpPr>
        <a:xfrm>
          <a:off x="0" y="0"/>
          <a:ext cx="0" cy="0"/>
          <a:chOff x="0" y="0"/>
          <a:chExt cx="0" cy="0"/>
        </a:xfrm>
      </p:grpSpPr>
      <p:sp>
        <p:nvSpPr>
          <p:cNvPr id="649" name="Google Shape;649;g78c837a620_0_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50" name="Google Shape;650;g78c837a620_0_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4" name="Shape 654"/>
        <p:cNvGrpSpPr/>
        <p:nvPr/>
      </p:nvGrpSpPr>
      <p:grpSpPr>
        <a:xfrm>
          <a:off x="0" y="0"/>
          <a:ext cx="0" cy="0"/>
          <a:chOff x="0" y="0"/>
          <a:chExt cx="0" cy="0"/>
        </a:xfrm>
      </p:grpSpPr>
      <p:sp>
        <p:nvSpPr>
          <p:cNvPr id="655" name="Google Shape;655;gae24552100_4_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56" name="Google Shape;656;gae24552100_4_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1" name="Shape 661"/>
        <p:cNvGrpSpPr/>
        <p:nvPr/>
      </p:nvGrpSpPr>
      <p:grpSpPr>
        <a:xfrm>
          <a:off x="0" y="0"/>
          <a:ext cx="0" cy="0"/>
          <a:chOff x="0" y="0"/>
          <a:chExt cx="0" cy="0"/>
        </a:xfrm>
      </p:grpSpPr>
      <p:sp>
        <p:nvSpPr>
          <p:cNvPr id="662" name="Google Shape;662;gae24552100_1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63" name="Google Shape;663;gae24552100_1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7" name="Shape 667"/>
        <p:cNvGrpSpPr/>
        <p:nvPr/>
      </p:nvGrpSpPr>
      <p:grpSpPr>
        <a:xfrm>
          <a:off x="0" y="0"/>
          <a:ext cx="0" cy="0"/>
          <a:chOff x="0" y="0"/>
          <a:chExt cx="0" cy="0"/>
        </a:xfrm>
      </p:grpSpPr>
      <p:sp>
        <p:nvSpPr>
          <p:cNvPr id="668" name="Google Shape;668;gae24552100_4_3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69" name="Google Shape;669;gae24552100_4_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3" name="Shape 673"/>
        <p:cNvGrpSpPr/>
        <p:nvPr/>
      </p:nvGrpSpPr>
      <p:grpSpPr>
        <a:xfrm>
          <a:off x="0" y="0"/>
          <a:ext cx="0" cy="0"/>
          <a:chOff x="0" y="0"/>
          <a:chExt cx="0" cy="0"/>
        </a:xfrm>
      </p:grpSpPr>
      <p:sp>
        <p:nvSpPr>
          <p:cNvPr id="674" name="Google Shape;674;gae24552100_4_4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75" name="Google Shape;675;gae24552100_4_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9" name="Shape 679"/>
        <p:cNvGrpSpPr/>
        <p:nvPr/>
      </p:nvGrpSpPr>
      <p:grpSpPr>
        <a:xfrm>
          <a:off x="0" y="0"/>
          <a:ext cx="0" cy="0"/>
          <a:chOff x="0" y="0"/>
          <a:chExt cx="0" cy="0"/>
        </a:xfrm>
      </p:grpSpPr>
      <p:sp>
        <p:nvSpPr>
          <p:cNvPr id="680" name="Google Shape;680;gae24552100_1_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81" name="Google Shape;681;gae24552100_1_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5" name="Shape 685"/>
        <p:cNvGrpSpPr/>
        <p:nvPr/>
      </p:nvGrpSpPr>
      <p:grpSpPr>
        <a:xfrm>
          <a:off x="0" y="0"/>
          <a:ext cx="0" cy="0"/>
          <a:chOff x="0" y="0"/>
          <a:chExt cx="0" cy="0"/>
        </a:xfrm>
      </p:grpSpPr>
      <p:sp>
        <p:nvSpPr>
          <p:cNvPr id="686" name="Google Shape;686;gae24552100_4_4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87" name="Google Shape;687;gae24552100_4_4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2" name="Shape 692"/>
        <p:cNvGrpSpPr/>
        <p:nvPr/>
      </p:nvGrpSpPr>
      <p:grpSpPr>
        <a:xfrm>
          <a:off x="0" y="0"/>
          <a:ext cx="0" cy="0"/>
          <a:chOff x="0" y="0"/>
          <a:chExt cx="0" cy="0"/>
        </a:xfrm>
      </p:grpSpPr>
      <p:sp>
        <p:nvSpPr>
          <p:cNvPr id="693" name="Google Shape;693;gae24552100_1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4" name="Google Shape;694;gae24552100_1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 Id="rId3"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jpg"/><Relationship Id="rId3" Type="http://schemas.openxmlformats.org/officeDocument/2006/relationships/image" Target="../media/image6.pn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 Id="rId3" Type="http://schemas.openxmlformats.org/officeDocument/2006/relationships/image" Target="../media/image6.pn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 Id="rId3" Type="http://schemas.openxmlformats.org/officeDocument/2006/relationships/image" Target="../media/image8.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jpg"/><Relationship Id="rId3" Type="http://schemas.openxmlformats.org/officeDocument/2006/relationships/image" Target="../media/image8.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jpg"/><Relationship Id="rId3" Type="http://schemas.openxmlformats.org/officeDocument/2006/relationships/image" Target="../media/image10.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jpg"/><Relationship Id="rId3" Type="http://schemas.openxmlformats.org/officeDocument/2006/relationships/image" Target="../media/image8.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12.png"/><Relationship Id="rId4" Type="http://schemas.openxmlformats.org/officeDocument/2006/relationships/image" Target="../media/image20.png"/><Relationship Id="rId5" Type="http://schemas.openxmlformats.org/officeDocument/2006/relationships/image" Target="../media/image21.png"/><Relationship Id="rId6" Type="http://schemas.openxmlformats.org/officeDocument/2006/relationships/image" Target="../media/image14.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3.png"/><Relationship Id="rId3" Type="http://schemas.openxmlformats.org/officeDocument/2006/relationships/image" Target="../media/image3.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2.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 Id="rId3" Type="http://schemas.openxmlformats.org/officeDocument/2006/relationships/image" Target="../media/image12.png"/><Relationship Id="rId4" Type="http://schemas.openxmlformats.org/officeDocument/2006/relationships/image" Target="../media/image20.png"/><Relationship Id="rId5" Type="http://schemas.openxmlformats.org/officeDocument/2006/relationships/image" Target="../media/image21.png"/><Relationship Id="rId6" Type="http://schemas.openxmlformats.org/officeDocument/2006/relationships/image" Target="../media/image14.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5.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3.png"/><Relationship Id="rId3" Type="http://schemas.openxmlformats.org/officeDocument/2006/relationships/image" Target="../media/image3.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8.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8.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7.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BLANK_1">
    <p:spTree>
      <p:nvGrpSpPr>
        <p:cNvPr id="9" name="Shape 9"/>
        <p:cNvGrpSpPr/>
        <p:nvPr/>
      </p:nvGrpSpPr>
      <p:grpSpPr>
        <a:xfrm>
          <a:off x="0" y="0"/>
          <a:ext cx="0" cy="0"/>
          <a:chOff x="0" y="0"/>
          <a:chExt cx="0" cy="0"/>
        </a:xfrm>
      </p:grpSpPr>
      <p:sp>
        <p:nvSpPr>
          <p:cNvPr id="10" name="Google Shape;10;p8"/>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1" name="Google Shape;11;p8"/>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2" name="Google Shape;12;p8"/>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pic>
        <p:nvPicPr>
          <p:cNvPr id="13" name="Google Shape;13;p8"/>
          <p:cNvPicPr preferRelativeResize="0"/>
          <p:nvPr/>
        </p:nvPicPr>
        <p:blipFill rotWithShape="1">
          <a:blip r:embed="rId2">
            <a:alphaModFix/>
          </a:blip>
          <a:srcRect b="1685" l="1276" r="1273" t="1917"/>
          <a:stretch/>
        </p:blipFill>
        <p:spPr>
          <a:xfrm>
            <a:off x="0" y="-1"/>
            <a:ext cx="9144001" cy="5143502"/>
          </a:xfrm>
          <a:prstGeom prst="rect">
            <a:avLst/>
          </a:prstGeom>
          <a:noFill/>
          <a:ln>
            <a:noFill/>
          </a:ln>
        </p:spPr>
      </p:pic>
      <p:sp>
        <p:nvSpPr>
          <p:cNvPr id="14" name="Google Shape;14;p8"/>
          <p:cNvSpPr txBox="1"/>
          <p:nvPr>
            <p:ph type="ctrTitle"/>
          </p:nvPr>
        </p:nvSpPr>
        <p:spPr>
          <a:xfrm>
            <a:off x="1143000" y="841772"/>
            <a:ext cx="6858000" cy="1790700"/>
          </a:xfrm>
          <a:prstGeom prst="rect">
            <a:avLst/>
          </a:prstGeom>
          <a:noFill/>
          <a:ln>
            <a:noFill/>
          </a:ln>
        </p:spPr>
        <p:txBody>
          <a:bodyPr anchorCtr="0" anchor="b" bIns="34275" lIns="68575" spcFirstLastPara="1" rIns="68575" wrap="square" tIns="34275">
            <a:noAutofit/>
          </a:bodyPr>
          <a:lstStyle>
            <a:lvl1pPr lvl="0" algn="ctr">
              <a:lnSpc>
                <a:spcPct val="90000"/>
              </a:lnSpc>
              <a:spcBef>
                <a:spcPts val="0"/>
              </a:spcBef>
              <a:spcAft>
                <a:spcPts val="0"/>
              </a:spcAft>
              <a:buClr>
                <a:schemeClr val="dk1"/>
              </a:buClr>
              <a:buSzPts val="4500"/>
              <a:buFont typeface="Arial"/>
              <a:buNone/>
              <a:defRPr sz="4500">
                <a:latin typeface="Arial"/>
                <a:ea typeface="Arial"/>
                <a:cs typeface="Arial"/>
                <a:sym typeface="Aria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lank">
  <p:cSld name="1_Blank">
    <p:spTree>
      <p:nvGrpSpPr>
        <p:cNvPr id="15" name="Shape 15"/>
        <p:cNvGrpSpPr/>
        <p:nvPr/>
      </p:nvGrpSpPr>
      <p:grpSpPr>
        <a:xfrm>
          <a:off x="0" y="0"/>
          <a:ext cx="0" cy="0"/>
          <a:chOff x="0" y="0"/>
          <a:chExt cx="0" cy="0"/>
        </a:xfrm>
      </p:grpSpPr>
      <p:sp>
        <p:nvSpPr>
          <p:cNvPr id="16" name="Google Shape;16;p36"/>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7" name="Google Shape;17;p36"/>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8" name="Google Shape;18;p36"/>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pic>
        <p:nvPicPr>
          <p:cNvPr id="19" name="Google Shape;19;p36"/>
          <p:cNvPicPr preferRelativeResize="0"/>
          <p:nvPr/>
        </p:nvPicPr>
        <p:blipFill rotWithShape="1">
          <a:blip r:embed="rId2">
            <a:alphaModFix/>
          </a:blip>
          <a:srcRect b="0" l="0" r="0" t="0"/>
          <a:stretch/>
        </p:blipFill>
        <p:spPr>
          <a:xfrm>
            <a:off x="-30032" y="-13058"/>
            <a:ext cx="9204063" cy="5169616"/>
          </a:xfrm>
          <a:prstGeom prst="rect">
            <a:avLst/>
          </a:prstGeom>
          <a:noFill/>
          <a:ln>
            <a:noFill/>
          </a:ln>
        </p:spPr>
      </p:pic>
      <p:pic>
        <p:nvPicPr>
          <p:cNvPr descr="A picture containing drawing&#10;&#10;Description automatically generated" id="20" name="Google Shape;20;p36"/>
          <p:cNvPicPr preferRelativeResize="0"/>
          <p:nvPr/>
        </p:nvPicPr>
        <p:blipFill rotWithShape="1">
          <a:blip r:embed="rId3">
            <a:alphaModFix/>
          </a:blip>
          <a:srcRect b="0" l="0" r="0" t="0"/>
          <a:stretch/>
        </p:blipFill>
        <p:spPr>
          <a:xfrm>
            <a:off x="712196" y="-13058"/>
            <a:ext cx="643560" cy="514847"/>
          </a:xfrm>
          <a:prstGeom prst="rect">
            <a:avLst/>
          </a:prstGeom>
          <a:noFill/>
          <a:ln>
            <a:noFill/>
          </a:ln>
        </p:spPr>
      </p:pic>
      <p:sp>
        <p:nvSpPr>
          <p:cNvPr id="21" name="Google Shape;21;p36"/>
          <p:cNvSpPr txBox="1"/>
          <p:nvPr>
            <p:ph type="title"/>
          </p:nvPr>
        </p:nvSpPr>
        <p:spPr>
          <a:xfrm>
            <a:off x="628650" y="350044"/>
            <a:ext cx="7886700" cy="994200"/>
          </a:xfrm>
          <a:prstGeom prst="rect">
            <a:avLst/>
          </a:prstGeom>
          <a:noFill/>
          <a:ln>
            <a:noFill/>
          </a:ln>
        </p:spPr>
        <p:txBody>
          <a:bodyPr anchorCtr="0" anchor="ctr" bIns="34275" lIns="68575" spcFirstLastPara="1" rIns="68575" wrap="square" tIns="34275">
            <a:noAutofit/>
          </a:bodyPr>
          <a:lstStyle>
            <a:lvl1pPr lvl="0" algn="l">
              <a:lnSpc>
                <a:spcPct val="90000"/>
              </a:lnSpc>
              <a:spcBef>
                <a:spcPts val="0"/>
              </a:spcBef>
              <a:spcAft>
                <a:spcPts val="0"/>
              </a:spcAft>
              <a:buClr>
                <a:schemeClr val="dk1"/>
              </a:buClr>
              <a:buSzPts val="1400"/>
              <a:buFont typeface="Arial"/>
              <a:buNone/>
              <a:defRPr>
                <a:latin typeface="Arial"/>
                <a:ea typeface="Arial"/>
                <a:cs typeface="Arial"/>
                <a:sym typeface="Arial"/>
              </a:defRPr>
            </a:lvl1pPr>
            <a:lvl2pPr lvl="1" algn="l">
              <a:lnSpc>
                <a:spcPct val="100000"/>
              </a:lnSpc>
              <a:spcBef>
                <a:spcPts val="0"/>
              </a:spcBef>
              <a:spcAft>
                <a:spcPts val="0"/>
              </a:spcAft>
              <a:buSzPts val="2800"/>
              <a:buFont typeface="Arial"/>
              <a:buNone/>
              <a:defRPr>
                <a:latin typeface="Arial"/>
                <a:ea typeface="Arial"/>
                <a:cs typeface="Arial"/>
                <a:sym typeface="Arial"/>
              </a:defRPr>
            </a:lvl2pPr>
            <a:lvl3pPr lvl="2" algn="l">
              <a:lnSpc>
                <a:spcPct val="100000"/>
              </a:lnSpc>
              <a:spcBef>
                <a:spcPts val="0"/>
              </a:spcBef>
              <a:spcAft>
                <a:spcPts val="0"/>
              </a:spcAft>
              <a:buSzPts val="2800"/>
              <a:buFont typeface="Arial"/>
              <a:buNone/>
              <a:defRPr>
                <a:latin typeface="Arial"/>
                <a:ea typeface="Arial"/>
                <a:cs typeface="Arial"/>
                <a:sym typeface="Arial"/>
              </a:defRPr>
            </a:lvl3pPr>
            <a:lvl4pPr lvl="3" algn="l">
              <a:lnSpc>
                <a:spcPct val="100000"/>
              </a:lnSpc>
              <a:spcBef>
                <a:spcPts val="0"/>
              </a:spcBef>
              <a:spcAft>
                <a:spcPts val="0"/>
              </a:spcAft>
              <a:buSzPts val="2800"/>
              <a:buFont typeface="Arial"/>
              <a:buNone/>
              <a:defRPr>
                <a:latin typeface="Arial"/>
                <a:ea typeface="Arial"/>
                <a:cs typeface="Arial"/>
                <a:sym typeface="Arial"/>
              </a:defRPr>
            </a:lvl4pPr>
            <a:lvl5pPr lvl="4" algn="l">
              <a:lnSpc>
                <a:spcPct val="100000"/>
              </a:lnSpc>
              <a:spcBef>
                <a:spcPts val="0"/>
              </a:spcBef>
              <a:spcAft>
                <a:spcPts val="0"/>
              </a:spcAft>
              <a:buSzPts val="2800"/>
              <a:buFont typeface="Arial"/>
              <a:buNone/>
              <a:defRPr>
                <a:latin typeface="Arial"/>
                <a:ea typeface="Arial"/>
                <a:cs typeface="Arial"/>
                <a:sym typeface="Arial"/>
              </a:defRPr>
            </a:lvl5pPr>
            <a:lvl6pPr lvl="5" algn="l">
              <a:lnSpc>
                <a:spcPct val="100000"/>
              </a:lnSpc>
              <a:spcBef>
                <a:spcPts val="0"/>
              </a:spcBef>
              <a:spcAft>
                <a:spcPts val="0"/>
              </a:spcAft>
              <a:buSzPts val="2800"/>
              <a:buFont typeface="Arial"/>
              <a:buNone/>
              <a:defRPr>
                <a:latin typeface="Arial"/>
                <a:ea typeface="Arial"/>
                <a:cs typeface="Arial"/>
                <a:sym typeface="Arial"/>
              </a:defRPr>
            </a:lvl6pPr>
            <a:lvl7pPr lvl="6" algn="l">
              <a:lnSpc>
                <a:spcPct val="100000"/>
              </a:lnSpc>
              <a:spcBef>
                <a:spcPts val="0"/>
              </a:spcBef>
              <a:spcAft>
                <a:spcPts val="0"/>
              </a:spcAft>
              <a:buSzPts val="2800"/>
              <a:buFont typeface="Arial"/>
              <a:buNone/>
              <a:defRPr>
                <a:latin typeface="Arial"/>
                <a:ea typeface="Arial"/>
                <a:cs typeface="Arial"/>
                <a:sym typeface="Arial"/>
              </a:defRPr>
            </a:lvl7pPr>
            <a:lvl8pPr lvl="7" algn="l">
              <a:lnSpc>
                <a:spcPct val="100000"/>
              </a:lnSpc>
              <a:spcBef>
                <a:spcPts val="0"/>
              </a:spcBef>
              <a:spcAft>
                <a:spcPts val="0"/>
              </a:spcAft>
              <a:buSzPts val="2800"/>
              <a:buFont typeface="Arial"/>
              <a:buNone/>
              <a:defRPr>
                <a:latin typeface="Arial"/>
                <a:ea typeface="Arial"/>
                <a:cs typeface="Arial"/>
                <a:sym typeface="Arial"/>
              </a:defRPr>
            </a:lvl8pPr>
            <a:lvl9pPr lvl="8" algn="l">
              <a:lnSpc>
                <a:spcPct val="100000"/>
              </a:lnSpc>
              <a:spcBef>
                <a:spcPts val="0"/>
              </a:spcBef>
              <a:spcAft>
                <a:spcPts val="0"/>
              </a:spcAft>
              <a:buSzPts val="2800"/>
              <a:buFont typeface="Arial"/>
              <a:buNone/>
              <a:defRPr>
                <a:latin typeface="Arial"/>
                <a:ea typeface="Arial"/>
                <a:cs typeface="Arial"/>
                <a:sym typeface="Arial"/>
              </a:defRPr>
            </a:lvl9pPr>
          </a:lstStyle>
          <a:p/>
        </p:txBody>
      </p:sp>
      <p:sp>
        <p:nvSpPr>
          <p:cNvPr id="22" name="Google Shape;22;p36"/>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Autofit/>
          </a:bodyPr>
          <a:lstStyle>
            <a:lvl1pPr indent="-317500" lvl="0" marL="457200" algn="l">
              <a:lnSpc>
                <a:spcPct val="90000"/>
              </a:lnSpc>
              <a:spcBef>
                <a:spcPts val="800"/>
              </a:spcBef>
              <a:spcAft>
                <a:spcPts val="0"/>
              </a:spcAft>
              <a:buClr>
                <a:schemeClr val="dk1"/>
              </a:buClr>
              <a:buSzPts val="1400"/>
              <a:buFont typeface="Arial"/>
              <a:buChar char="●"/>
              <a:defRPr>
                <a:latin typeface="Arial"/>
                <a:ea typeface="Arial"/>
                <a:cs typeface="Arial"/>
                <a:sym typeface="Arial"/>
              </a:defRPr>
            </a:lvl1pPr>
            <a:lvl2pPr indent="-317500" lvl="1" marL="9144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2pPr>
            <a:lvl3pPr indent="-317500" lvl="2" marL="13716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3pPr>
            <a:lvl4pPr indent="-317500" lvl="3" marL="18288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4pPr>
            <a:lvl5pPr indent="-317500" lvl="4" marL="22860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5pPr>
            <a:lvl6pPr indent="-317500" lvl="5" marL="27432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6pPr>
            <a:lvl7pPr indent="-317500" lvl="6" marL="32004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7pPr>
            <a:lvl8pPr indent="-317500" lvl="7" marL="36576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8pPr>
            <a:lvl9pPr indent="-317500" lvl="8" marL="4114800" algn="l">
              <a:lnSpc>
                <a:spcPct val="90000"/>
              </a:lnSpc>
              <a:spcBef>
                <a:spcPts val="1600"/>
              </a:spcBef>
              <a:spcAft>
                <a:spcPts val="1600"/>
              </a:spcAft>
              <a:buClr>
                <a:schemeClr val="dk1"/>
              </a:buClr>
              <a:buSzPts val="1400"/>
              <a:buFont typeface="Arial"/>
              <a:buChar char="■"/>
              <a:defRPr>
                <a:latin typeface="Arial"/>
                <a:ea typeface="Arial"/>
                <a:cs typeface="Arial"/>
                <a:sym typeface="Arial"/>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Blank">
  <p:cSld name="3_Blank">
    <p:spTree>
      <p:nvGrpSpPr>
        <p:cNvPr id="23" name="Shape 23"/>
        <p:cNvGrpSpPr/>
        <p:nvPr/>
      </p:nvGrpSpPr>
      <p:grpSpPr>
        <a:xfrm>
          <a:off x="0" y="0"/>
          <a:ext cx="0" cy="0"/>
          <a:chOff x="0" y="0"/>
          <a:chExt cx="0" cy="0"/>
        </a:xfrm>
      </p:grpSpPr>
      <p:pic>
        <p:nvPicPr>
          <p:cNvPr id="24" name="Google Shape;24;p37"/>
          <p:cNvPicPr preferRelativeResize="0"/>
          <p:nvPr/>
        </p:nvPicPr>
        <p:blipFill rotWithShape="1">
          <a:blip r:embed="rId2">
            <a:alphaModFix amt="71000"/>
          </a:blip>
          <a:srcRect b="7" l="0" r="0" t="7371"/>
          <a:stretch/>
        </p:blipFill>
        <p:spPr>
          <a:xfrm>
            <a:off x="0" y="9336"/>
            <a:ext cx="9144000" cy="5165917"/>
          </a:xfrm>
          <a:prstGeom prst="rect">
            <a:avLst/>
          </a:prstGeom>
          <a:noFill/>
          <a:ln>
            <a:noFill/>
          </a:ln>
        </p:spPr>
      </p:pic>
      <p:pic>
        <p:nvPicPr>
          <p:cNvPr id="25" name="Google Shape;25;p37"/>
          <p:cNvPicPr preferRelativeResize="0"/>
          <p:nvPr/>
        </p:nvPicPr>
        <p:blipFill rotWithShape="1">
          <a:blip r:embed="rId3">
            <a:alphaModFix/>
          </a:blip>
          <a:srcRect b="47134" l="17012" r="0" t="0"/>
          <a:stretch/>
        </p:blipFill>
        <p:spPr>
          <a:xfrm>
            <a:off x="-1" y="0"/>
            <a:ext cx="9143998" cy="5169616"/>
          </a:xfrm>
          <a:prstGeom prst="rect">
            <a:avLst/>
          </a:prstGeom>
          <a:noFill/>
          <a:ln>
            <a:noFill/>
          </a:ln>
        </p:spPr>
      </p:pic>
      <p:sp>
        <p:nvSpPr>
          <p:cNvPr id="26" name="Google Shape;26;p37"/>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27" name="Google Shape;27;p37"/>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28" name="Google Shape;28;p37"/>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pic>
        <p:nvPicPr>
          <p:cNvPr descr="A picture containing drawing&#10;&#10;Description automatically generated" id="29" name="Google Shape;29;p37"/>
          <p:cNvPicPr preferRelativeResize="0"/>
          <p:nvPr/>
        </p:nvPicPr>
        <p:blipFill rotWithShape="1">
          <a:blip r:embed="rId4">
            <a:alphaModFix/>
          </a:blip>
          <a:srcRect b="0" l="0" r="0" t="0"/>
          <a:stretch/>
        </p:blipFill>
        <p:spPr>
          <a:xfrm>
            <a:off x="712196" y="-13058"/>
            <a:ext cx="643560" cy="514847"/>
          </a:xfrm>
          <a:prstGeom prst="rect">
            <a:avLst/>
          </a:prstGeom>
          <a:noFill/>
          <a:ln>
            <a:noFill/>
          </a:ln>
        </p:spPr>
      </p:pic>
      <p:sp>
        <p:nvSpPr>
          <p:cNvPr id="30" name="Google Shape;30;p37"/>
          <p:cNvSpPr txBox="1"/>
          <p:nvPr>
            <p:ph type="title"/>
          </p:nvPr>
        </p:nvSpPr>
        <p:spPr>
          <a:xfrm>
            <a:off x="628650" y="350044"/>
            <a:ext cx="7886700" cy="994200"/>
          </a:xfrm>
          <a:prstGeom prst="rect">
            <a:avLst/>
          </a:prstGeom>
          <a:noFill/>
          <a:ln>
            <a:noFill/>
          </a:ln>
        </p:spPr>
        <p:txBody>
          <a:bodyPr anchorCtr="0" anchor="ctr" bIns="34275" lIns="68575" spcFirstLastPara="1" rIns="68575" wrap="square" tIns="34275">
            <a:noAutofit/>
          </a:bodyPr>
          <a:lstStyle>
            <a:lvl1pPr lvl="0" algn="l">
              <a:lnSpc>
                <a:spcPct val="90000"/>
              </a:lnSpc>
              <a:spcBef>
                <a:spcPts val="0"/>
              </a:spcBef>
              <a:spcAft>
                <a:spcPts val="0"/>
              </a:spcAft>
              <a:buClr>
                <a:schemeClr val="dk1"/>
              </a:buClr>
              <a:buSzPts val="1400"/>
              <a:buFont typeface="Arial"/>
              <a:buNone/>
              <a:defRPr>
                <a:latin typeface="Arial"/>
                <a:ea typeface="Arial"/>
                <a:cs typeface="Arial"/>
                <a:sym typeface="Arial"/>
              </a:defRPr>
            </a:lvl1pPr>
            <a:lvl2pPr lvl="1" algn="l">
              <a:lnSpc>
                <a:spcPct val="100000"/>
              </a:lnSpc>
              <a:spcBef>
                <a:spcPts val="0"/>
              </a:spcBef>
              <a:spcAft>
                <a:spcPts val="0"/>
              </a:spcAft>
              <a:buSzPts val="2800"/>
              <a:buFont typeface="Arial"/>
              <a:buNone/>
              <a:defRPr>
                <a:latin typeface="Arial"/>
                <a:ea typeface="Arial"/>
                <a:cs typeface="Arial"/>
                <a:sym typeface="Arial"/>
              </a:defRPr>
            </a:lvl2pPr>
            <a:lvl3pPr lvl="2" algn="l">
              <a:lnSpc>
                <a:spcPct val="100000"/>
              </a:lnSpc>
              <a:spcBef>
                <a:spcPts val="0"/>
              </a:spcBef>
              <a:spcAft>
                <a:spcPts val="0"/>
              </a:spcAft>
              <a:buSzPts val="2800"/>
              <a:buFont typeface="Arial"/>
              <a:buNone/>
              <a:defRPr>
                <a:latin typeface="Arial"/>
                <a:ea typeface="Arial"/>
                <a:cs typeface="Arial"/>
                <a:sym typeface="Arial"/>
              </a:defRPr>
            </a:lvl3pPr>
            <a:lvl4pPr lvl="3" algn="l">
              <a:lnSpc>
                <a:spcPct val="100000"/>
              </a:lnSpc>
              <a:spcBef>
                <a:spcPts val="0"/>
              </a:spcBef>
              <a:spcAft>
                <a:spcPts val="0"/>
              </a:spcAft>
              <a:buSzPts val="2800"/>
              <a:buFont typeface="Arial"/>
              <a:buNone/>
              <a:defRPr>
                <a:latin typeface="Arial"/>
                <a:ea typeface="Arial"/>
                <a:cs typeface="Arial"/>
                <a:sym typeface="Arial"/>
              </a:defRPr>
            </a:lvl4pPr>
            <a:lvl5pPr lvl="4" algn="l">
              <a:lnSpc>
                <a:spcPct val="100000"/>
              </a:lnSpc>
              <a:spcBef>
                <a:spcPts val="0"/>
              </a:spcBef>
              <a:spcAft>
                <a:spcPts val="0"/>
              </a:spcAft>
              <a:buSzPts val="2800"/>
              <a:buFont typeface="Arial"/>
              <a:buNone/>
              <a:defRPr>
                <a:latin typeface="Arial"/>
                <a:ea typeface="Arial"/>
                <a:cs typeface="Arial"/>
                <a:sym typeface="Arial"/>
              </a:defRPr>
            </a:lvl5pPr>
            <a:lvl6pPr lvl="5" algn="l">
              <a:lnSpc>
                <a:spcPct val="100000"/>
              </a:lnSpc>
              <a:spcBef>
                <a:spcPts val="0"/>
              </a:spcBef>
              <a:spcAft>
                <a:spcPts val="0"/>
              </a:spcAft>
              <a:buSzPts val="2800"/>
              <a:buFont typeface="Arial"/>
              <a:buNone/>
              <a:defRPr>
                <a:latin typeface="Arial"/>
                <a:ea typeface="Arial"/>
                <a:cs typeface="Arial"/>
                <a:sym typeface="Arial"/>
              </a:defRPr>
            </a:lvl6pPr>
            <a:lvl7pPr lvl="6" algn="l">
              <a:lnSpc>
                <a:spcPct val="100000"/>
              </a:lnSpc>
              <a:spcBef>
                <a:spcPts val="0"/>
              </a:spcBef>
              <a:spcAft>
                <a:spcPts val="0"/>
              </a:spcAft>
              <a:buSzPts val="2800"/>
              <a:buFont typeface="Arial"/>
              <a:buNone/>
              <a:defRPr>
                <a:latin typeface="Arial"/>
                <a:ea typeface="Arial"/>
                <a:cs typeface="Arial"/>
                <a:sym typeface="Arial"/>
              </a:defRPr>
            </a:lvl7pPr>
            <a:lvl8pPr lvl="7" algn="l">
              <a:lnSpc>
                <a:spcPct val="100000"/>
              </a:lnSpc>
              <a:spcBef>
                <a:spcPts val="0"/>
              </a:spcBef>
              <a:spcAft>
                <a:spcPts val="0"/>
              </a:spcAft>
              <a:buSzPts val="2800"/>
              <a:buFont typeface="Arial"/>
              <a:buNone/>
              <a:defRPr>
                <a:latin typeface="Arial"/>
                <a:ea typeface="Arial"/>
                <a:cs typeface="Arial"/>
                <a:sym typeface="Arial"/>
              </a:defRPr>
            </a:lvl8pPr>
            <a:lvl9pPr lvl="8" algn="l">
              <a:lnSpc>
                <a:spcPct val="100000"/>
              </a:lnSpc>
              <a:spcBef>
                <a:spcPts val="0"/>
              </a:spcBef>
              <a:spcAft>
                <a:spcPts val="0"/>
              </a:spcAft>
              <a:buSzPts val="2800"/>
              <a:buFont typeface="Arial"/>
              <a:buNone/>
              <a:defRPr>
                <a:latin typeface="Arial"/>
                <a:ea typeface="Arial"/>
                <a:cs typeface="Arial"/>
                <a:sym typeface="Arial"/>
              </a:defRPr>
            </a:lvl9pPr>
          </a:lstStyle>
          <a:p/>
        </p:txBody>
      </p:sp>
      <p:sp>
        <p:nvSpPr>
          <p:cNvPr id="31" name="Google Shape;31;p37"/>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Autofit/>
          </a:bodyPr>
          <a:lstStyle>
            <a:lvl1pPr indent="-317500" lvl="0" marL="457200" algn="l">
              <a:lnSpc>
                <a:spcPct val="90000"/>
              </a:lnSpc>
              <a:spcBef>
                <a:spcPts val="800"/>
              </a:spcBef>
              <a:spcAft>
                <a:spcPts val="0"/>
              </a:spcAft>
              <a:buClr>
                <a:schemeClr val="dk1"/>
              </a:buClr>
              <a:buSzPts val="1400"/>
              <a:buFont typeface="Arial"/>
              <a:buChar char="●"/>
              <a:defRPr>
                <a:latin typeface="Arial"/>
                <a:ea typeface="Arial"/>
                <a:cs typeface="Arial"/>
                <a:sym typeface="Arial"/>
              </a:defRPr>
            </a:lvl1pPr>
            <a:lvl2pPr indent="-317500" lvl="1" marL="9144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2pPr>
            <a:lvl3pPr indent="-317500" lvl="2" marL="13716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3pPr>
            <a:lvl4pPr indent="-317500" lvl="3" marL="18288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4pPr>
            <a:lvl5pPr indent="-317500" lvl="4" marL="22860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5pPr>
            <a:lvl6pPr indent="-317500" lvl="5" marL="27432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6pPr>
            <a:lvl7pPr indent="-317500" lvl="6" marL="32004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7pPr>
            <a:lvl8pPr indent="-317500" lvl="7" marL="36576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8pPr>
            <a:lvl9pPr indent="-317500" lvl="8" marL="4114800" algn="l">
              <a:lnSpc>
                <a:spcPct val="90000"/>
              </a:lnSpc>
              <a:spcBef>
                <a:spcPts val="1600"/>
              </a:spcBef>
              <a:spcAft>
                <a:spcPts val="1600"/>
              </a:spcAft>
              <a:buClr>
                <a:schemeClr val="dk1"/>
              </a:buClr>
              <a:buSzPts val="1400"/>
              <a:buFont typeface="Arial"/>
              <a:buChar char="■"/>
              <a:defRPr>
                <a:latin typeface="Arial"/>
                <a:ea typeface="Arial"/>
                <a:cs typeface="Arial"/>
                <a:sym typeface="Arial"/>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Blank">
  <p:cSld name="4_Blank">
    <p:spTree>
      <p:nvGrpSpPr>
        <p:cNvPr id="32" name="Shape 32"/>
        <p:cNvGrpSpPr/>
        <p:nvPr/>
      </p:nvGrpSpPr>
      <p:grpSpPr>
        <a:xfrm>
          <a:off x="0" y="0"/>
          <a:ext cx="0" cy="0"/>
          <a:chOff x="0" y="0"/>
          <a:chExt cx="0" cy="0"/>
        </a:xfrm>
      </p:grpSpPr>
      <p:pic>
        <p:nvPicPr>
          <p:cNvPr id="33" name="Google Shape;33;p38"/>
          <p:cNvPicPr preferRelativeResize="0"/>
          <p:nvPr/>
        </p:nvPicPr>
        <p:blipFill rotWithShape="1">
          <a:blip r:embed="rId2">
            <a:alphaModFix/>
          </a:blip>
          <a:srcRect b="0" l="0" r="0" t="0"/>
          <a:stretch/>
        </p:blipFill>
        <p:spPr>
          <a:xfrm>
            <a:off x="2" y="0"/>
            <a:ext cx="9141293" cy="5143501"/>
          </a:xfrm>
          <a:prstGeom prst="rect">
            <a:avLst/>
          </a:prstGeom>
          <a:noFill/>
          <a:ln>
            <a:noFill/>
          </a:ln>
        </p:spPr>
      </p:pic>
      <p:sp>
        <p:nvSpPr>
          <p:cNvPr id="34" name="Google Shape;34;p38"/>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35" name="Google Shape;35;p38"/>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36" name="Google Shape;36;p38"/>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pic>
        <p:nvPicPr>
          <p:cNvPr id="37" name="Google Shape;37;p38"/>
          <p:cNvPicPr preferRelativeResize="0"/>
          <p:nvPr/>
        </p:nvPicPr>
        <p:blipFill rotWithShape="1">
          <a:blip r:embed="rId2">
            <a:alphaModFix/>
          </a:blip>
          <a:srcRect b="0" l="0" r="43971" t="0"/>
          <a:stretch/>
        </p:blipFill>
        <p:spPr>
          <a:xfrm rot="10800000">
            <a:off x="4019552" y="6349"/>
            <a:ext cx="5121743" cy="5143501"/>
          </a:xfrm>
          <a:prstGeom prst="rect">
            <a:avLst/>
          </a:prstGeom>
          <a:noFill/>
          <a:ln>
            <a:noFill/>
          </a:ln>
        </p:spPr>
      </p:pic>
      <p:pic>
        <p:nvPicPr>
          <p:cNvPr id="38" name="Google Shape;38;p38"/>
          <p:cNvPicPr preferRelativeResize="0"/>
          <p:nvPr/>
        </p:nvPicPr>
        <p:blipFill rotWithShape="1">
          <a:blip r:embed="rId3">
            <a:alphaModFix/>
          </a:blip>
          <a:srcRect b="47134" l="17012" r="0" t="0"/>
          <a:stretch/>
        </p:blipFill>
        <p:spPr>
          <a:xfrm>
            <a:off x="-1" y="0"/>
            <a:ext cx="9143998" cy="5169616"/>
          </a:xfrm>
          <a:prstGeom prst="rect">
            <a:avLst/>
          </a:prstGeom>
          <a:noFill/>
          <a:ln>
            <a:noFill/>
          </a:ln>
        </p:spPr>
      </p:pic>
      <p:pic>
        <p:nvPicPr>
          <p:cNvPr descr="A picture containing drawing&#10;&#10;Description automatically generated" id="39" name="Google Shape;39;p38"/>
          <p:cNvPicPr preferRelativeResize="0"/>
          <p:nvPr/>
        </p:nvPicPr>
        <p:blipFill rotWithShape="1">
          <a:blip r:embed="rId4">
            <a:alphaModFix/>
          </a:blip>
          <a:srcRect b="0" l="0" r="0" t="0"/>
          <a:stretch/>
        </p:blipFill>
        <p:spPr>
          <a:xfrm>
            <a:off x="712196" y="-13058"/>
            <a:ext cx="643560" cy="514847"/>
          </a:xfrm>
          <a:prstGeom prst="rect">
            <a:avLst/>
          </a:prstGeom>
          <a:noFill/>
          <a:ln>
            <a:noFill/>
          </a:ln>
        </p:spPr>
      </p:pic>
      <p:sp>
        <p:nvSpPr>
          <p:cNvPr id="40" name="Google Shape;40;p38"/>
          <p:cNvSpPr txBox="1"/>
          <p:nvPr>
            <p:ph type="title"/>
          </p:nvPr>
        </p:nvSpPr>
        <p:spPr>
          <a:xfrm>
            <a:off x="628650" y="350044"/>
            <a:ext cx="7886700" cy="994200"/>
          </a:xfrm>
          <a:prstGeom prst="rect">
            <a:avLst/>
          </a:prstGeom>
          <a:noFill/>
          <a:ln>
            <a:noFill/>
          </a:ln>
        </p:spPr>
        <p:txBody>
          <a:bodyPr anchorCtr="0" anchor="ctr" bIns="34275" lIns="68575" spcFirstLastPara="1" rIns="68575" wrap="square" tIns="34275">
            <a:noAutofit/>
          </a:bodyPr>
          <a:lstStyle>
            <a:lvl1pPr lvl="0" algn="l">
              <a:lnSpc>
                <a:spcPct val="90000"/>
              </a:lnSpc>
              <a:spcBef>
                <a:spcPts val="0"/>
              </a:spcBef>
              <a:spcAft>
                <a:spcPts val="0"/>
              </a:spcAft>
              <a:buClr>
                <a:schemeClr val="dk1"/>
              </a:buClr>
              <a:buSzPts val="1400"/>
              <a:buFont typeface="Arial"/>
              <a:buNone/>
              <a:defRPr>
                <a:latin typeface="Arial"/>
                <a:ea typeface="Arial"/>
                <a:cs typeface="Arial"/>
                <a:sym typeface="Arial"/>
              </a:defRPr>
            </a:lvl1pPr>
            <a:lvl2pPr lvl="1" algn="l">
              <a:lnSpc>
                <a:spcPct val="100000"/>
              </a:lnSpc>
              <a:spcBef>
                <a:spcPts val="0"/>
              </a:spcBef>
              <a:spcAft>
                <a:spcPts val="0"/>
              </a:spcAft>
              <a:buSzPts val="2800"/>
              <a:buFont typeface="Arial"/>
              <a:buNone/>
              <a:defRPr>
                <a:latin typeface="Arial"/>
                <a:ea typeface="Arial"/>
                <a:cs typeface="Arial"/>
                <a:sym typeface="Arial"/>
              </a:defRPr>
            </a:lvl2pPr>
            <a:lvl3pPr lvl="2" algn="l">
              <a:lnSpc>
                <a:spcPct val="100000"/>
              </a:lnSpc>
              <a:spcBef>
                <a:spcPts val="0"/>
              </a:spcBef>
              <a:spcAft>
                <a:spcPts val="0"/>
              </a:spcAft>
              <a:buSzPts val="2800"/>
              <a:buFont typeface="Arial"/>
              <a:buNone/>
              <a:defRPr>
                <a:latin typeface="Arial"/>
                <a:ea typeface="Arial"/>
                <a:cs typeface="Arial"/>
                <a:sym typeface="Arial"/>
              </a:defRPr>
            </a:lvl3pPr>
            <a:lvl4pPr lvl="3" algn="l">
              <a:lnSpc>
                <a:spcPct val="100000"/>
              </a:lnSpc>
              <a:spcBef>
                <a:spcPts val="0"/>
              </a:spcBef>
              <a:spcAft>
                <a:spcPts val="0"/>
              </a:spcAft>
              <a:buSzPts val="2800"/>
              <a:buFont typeface="Arial"/>
              <a:buNone/>
              <a:defRPr>
                <a:latin typeface="Arial"/>
                <a:ea typeface="Arial"/>
                <a:cs typeface="Arial"/>
                <a:sym typeface="Arial"/>
              </a:defRPr>
            </a:lvl4pPr>
            <a:lvl5pPr lvl="4" algn="l">
              <a:lnSpc>
                <a:spcPct val="100000"/>
              </a:lnSpc>
              <a:spcBef>
                <a:spcPts val="0"/>
              </a:spcBef>
              <a:spcAft>
                <a:spcPts val="0"/>
              </a:spcAft>
              <a:buSzPts val="2800"/>
              <a:buFont typeface="Arial"/>
              <a:buNone/>
              <a:defRPr>
                <a:latin typeface="Arial"/>
                <a:ea typeface="Arial"/>
                <a:cs typeface="Arial"/>
                <a:sym typeface="Arial"/>
              </a:defRPr>
            </a:lvl5pPr>
            <a:lvl6pPr lvl="5" algn="l">
              <a:lnSpc>
                <a:spcPct val="100000"/>
              </a:lnSpc>
              <a:spcBef>
                <a:spcPts val="0"/>
              </a:spcBef>
              <a:spcAft>
                <a:spcPts val="0"/>
              </a:spcAft>
              <a:buSzPts val="2800"/>
              <a:buFont typeface="Arial"/>
              <a:buNone/>
              <a:defRPr>
                <a:latin typeface="Arial"/>
                <a:ea typeface="Arial"/>
                <a:cs typeface="Arial"/>
                <a:sym typeface="Arial"/>
              </a:defRPr>
            </a:lvl6pPr>
            <a:lvl7pPr lvl="6" algn="l">
              <a:lnSpc>
                <a:spcPct val="100000"/>
              </a:lnSpc>
              <a:spcBef>
                <a:spcPts val="0"/>
              </a:spcBef>
              <a:spcAft>
                <a:spcPts val="0"/>
              </a:spcAft>
              <a:buSzPts val="2800"/>
              <a:buFont typeface="Arial"/>
              <a:buNone/>
              <a:defRPr>
                <a:latin typeface="Arial"/>
                <a:ea typeface="Arial"/>
                <a:cs typeface="Arial"/>
                <a:sym typeface="Arial"/>
              </a:defRPr>
            </a:lvl7pPr>
            <a:lvl8pPr lvl="7" algn="l">
              <a:lnSpc>
                <a:spcPct val="100000"/>
              </a:lnSpc>
              <a:spcBef>
                <a:spcPts val="0"/>
              </a:spcBef>
              <a:spcAft>
                <a:spcPts val="0"/>
              </a:spcAft>
              <a:buSzPts val="2800"/>
              <a:buFont typeface="Arial"/>
              <a:buNone/>
              <a:defRPr>
                <a:latin typeface="Arial"/>
                <a:ea typeface="Arial"/>
                <a:cs typeface="Arial"/>
                <a:sym typeface="Arial"/>
              </a:defRPr>
            </a:lvl8pPr>
            <a:lvl9pPr lvl="8" algn="l">
              <a:lnSpc>
                <a:spcPct val="100000"/>
              </a:lnSpc>
              <a:spcBef>
                <a:spcPts val="0"/>
              </a:spcBef>
              <a:spcAft>
                <a:spcPts val="0"/>
              </a:spcAft>
              <a:buSzPts val="2800"/>
              <a:buFont typeface="Arial"/>
              <a:buNone/>
              <a:defRPr>
                <a:latin typeface="Arial"/>
                <a:ea typeface="Arial"/>
                <a:cs typeface="Arial"/>
                <a:sym typeface="Arial"/>
              </a:defRPr>
            </a:lvl9pPr>
          </a:lstStyle>
          <a:p/>
        </p:txBody>
      </p:sp>
      <p:sp>
        <p:nvSpPr>
          <p:cNvPr id="41" name="Google Shape;41;p38"/>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Autofit/>
          </a:bodyPr>
          <a:lstStyle>
            <a:lvl1pPr indent="-317500" lvl="0" marL="457200" algn="l">
              <a:lnSpc>
                <a:spcPct val="90000"/>
              </a:lnSpc>
              <a:spcBef>
                <a:spcPts val="800"/>
              </a:spcBef>
              <a:spcAft>
                <a:spcPts val="0"/>
              </a:spcAft>
              <a:buClr>
                <a:schemeClr val="dk1"/>
              </a:buClr>
              <a:buSzPts val="1400"/>
              <a:buFont typeface="Arial"/>
              <a:buChar char="●"/>
              <a:defRPr>
                <a:latin typeface="Arial"/>
                <a:ea typeface="Arial"/>
                <a:cs typeface="Arial"/>
                <a:sym typeface="Arial"/>
              </a:defRPr>
            </a:lvl1pPr>
            <a:lvl2pPr indent="-317500" lvl="1" marL="9144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2pPr>
            <a:lvl3pPr indent="-317500" lvl="2" marL="13716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3pPr>
            <a:lvl4pPr indent="-317500" lvl="3" marL="18288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4pPr>
            <a:lvl5pPr indent="-317500" lvl="4" marL="22860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5pPr>
            <a:lvl6pPr indent="-317500" lvl="5" marL="27432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6pPr>
            <a:lvl7pPr indent="-317500" lvl="6" marL="32004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7pPr>
            <a:lvl8pPr indent="-317500" lvl="7" marL="36576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8pPr>
            <a:lvl9pPr indent="-317500" lvl="8" marL="4114800" algn="l">
              <a:lnSpc>
                <a:spcPct val="90000"/>
              </a:lnSpc>
              <a:spcBef>
                <a:spcPts val="1600"/>
              </a:spcBef>
              <a:spcAft>
                <a:spcPts val="1600"/>
              </a:spcAft>
              <a:buClr>
                <a:schemeClr val="dk1"/>
              </a:buClr>
              <a:buSzPts val="1400"/>
              <a:buFont typeface="Arial"/>
              <a:buChar char="■"/>
              <a:defRPr>
                <a:latin typeface="Arial"/>
                <a:ea typeface="Arial"/>
                <a:cs typeface="Arial"/>
                <a:sym typeface="Arial"/>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Blank">
  <p:cSld name="5_Blank">
    <p:spTree>
      <p:nvGrpSpPr>
        <p:cNvPr id="42" name="Shape 42"/>
        <p:cNvGrpSpPr/>
        <p:nvPr/>
      </p:nvGrpSpPr>
      <p:grpSpPr>
        <a:xfrm>
          <a:off x="0" y="0"/>
          <a:ext cx="0" cy="0"/>
          <a:chOff x="0" y="0"/>
          <a:chExt cx="0" cy="0"/>
        </a:xfrm>
      </p:grpSpPr>
      <p:pic>
        <p:nvPicPr>
          <p:cNvPr id="43" name="Google Shape;43;p39"/>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44" name="Google Shape;44;p39"/>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45" name="Google Shape;45;p39"/>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46" name="Google Shape;46;p39"/>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pic>
        <p:nvPicPr>
          <p:cNvPr descr="A picture containing drawing&#10;&#10;Description automatically generated" id="47" name="Google Shape;47;p39"/>
          <p:cNvPicPr preferRelativeResize="0"/>
          <p:nvPr/>
        </p:nvPicPr>
        <p:blipFill rotWithShape="1">
          <a:blip r:embed="rId3">
            <a:alphaModFix/>
          </a:blip>
          <a:srcRect b="0" l="0" r="0" t="0"/>
          <a:stretch/>
        </p:blipFill>
        <p:spPr>
          <a:xfrm>
            <a:off x="712196" y="5993"/>
            <a:ext cx="643560" cy="514847"/>
          </a:xfrm>
          <a:prstGeom prst="rect">
            <a:avLst/>
          </a:prstGeom>
          <a:noFill/>
          <a:ln>
            <a:noFill/>
          </a:ln>
          <a:effectLst>
            <a:outerShdw blurRad="50800" rotWithShape="0" algn="tl" dir="2700000" dist="38100">
              <a:srgbClr val="000000">
                <a:alpha val="40000"/>
              </a:srgbClr>
            </a:outerShdw>
          </a:effectLst>
        </p:spPr>
      </p:pic>
      <p:sp>
        <p:nvSpPr>
          <p:cNvPr id="48" name="Google Shape;48;p39"/>
          <p:cNvSpPr txBox="1"/>
          <p:nvPr>
            <p:ph type="title"/>
          </p:nvPr>
        </p:nvSpPr>
        <p:spPr>
          <a:xfrm>
            <a:off x="628650" y="350044"/>
            <a:ext cx="7886700" cy="994200"/>
          </a:xfrm>
          <a:prstGeom prst="rect">
            <a:avLst/>
          </a:prstGeom>
          <a:noFill/>
          <a:ln>
            <a:noFill/>
          </a:ln>
        </p:spPr>
        <p:txBody>
          <a:bodyPr anchorCtr="0" anchor="ctr" bIns="34275" lIns="68575" spcFirstLastPara="1" rIns="68575" wrap="square" tIns="34275">
            <a:noAutofit/>
          </a:bodyPr>
          <a:lstStyle>
            <a:lvl1pPr lvl="0" algn="l">
              <a:lnSpc>
                <a:spcPct val="90000"/>
              </a:lnSpc>
              <a:spcBef>
                <a:spcPts val="0"/>
              </a:spcBef>
              <a:spcAft>
                <a:spcPts val="0"/>
              </a:spcAft>
              <a:buClr>
                <a:schemeClr val="dk1"/>
              </a:buClr>
              <a:buSzPts val="1400"/>
              <a:buFont typeface="Arial"/>
              <a:buNone/>
              <a:defRPr>
                <a:latin typeface="Arial"/>
                <a:ea typeface="Arial"/>
                <a:cs typeface="Arial"/>
                <a:sym typeface="Arial"/>
              </a:defRPr>
            </a:lvl1pPr>
            <a:lvl2pPr lvl="1" algn="l">
              <a:lnSpc>
                <a:spcPct val="100000"/>
              </a:lnSpc>
              <a:spcBef>
                <a:spcPts val="0"/>
              </a:spcBef>
              <a:spcAft>
                <a:spcPts val="0"/>
              </a:spcAft>
              <a:buSzPts val="2800"/>
              <a:buFont typeface="Arial"/>
              <a:buNone/>
              <a:defRPr>
                <a:latin typeface="Arial"/>
                <a:ea typeface="Arial"/>
                <a:cs typeface="Arial"/>
                <a:sym typeface="Arial"/>
              </a:defRPr>
            </a:lvl2pPr>
            <a:lvl3pPr lvl="2" algn="l">
              <a:lnSpc>
                <a:spcPct val="100000"/>
              </a:lnSpc>
              <a:spcBef>
                <a:spcPts val="0"/>
              </a:spcBef>
              <a:spcAft>
                <a:spcPts val="0"/>
              </a:spcAft>
              <a:buSzPts val="2800"/>
              <a:buFont typeface="Arial"/>
              <a:buNone/>
              <a:defRPr>
                <a:latin typeface="Arial"/>
                <a:ea typeface="Arial"/>
                <a:cs typeface="Arial"/>
                <a:sym typeface="Arial"/>
              </a:defRPr>
            </a:lvl3pPr>
            <a:lvl4pPr lvl="3" algn="l">
              <a:lnSpc>
                <a:spcPct val="100000"/>
              </a:lnSpc>
              <a:spcBef>
                <a:spcPts val="0"/>
              </a:spcBef>
              <a:spcAft>
                <a:spcPts val="0"/>
              </a:spcAft>
              <a:buSzPts val="2800"/>
              <a:buFont typeface="Arial"/>
              <a:buNone/>
              <a:defRPr>
                <a:latin typeface="Arial"/>
                <a:ea typeface="Arial"/>
                <a:cs typeface="Arial"/>
                <a:sym typeface="Arial"/>
              </a:defRPr>
            </a:lvl4pPr>
            <a:lvl5pPr lvl="4" algn="l">
              <a:lnSpc>
                <a:spcPct val="100000"/>
              </a:lnSpc>
              <a:spcBef>
                <a:spcPts val="0"/>
              </a:spcBef>
              <a:spcAft>
                <a:spcPts val="0"/>
              </a:spcAft>
              <a:buSzPts val="2800"/>
              <a:buFont typeface="Arial"/>
              <a:buNone/>
              <a:defRPr>
                <a:latin typeface="Arial"/>
                <a:ea typeface="Arial"/>
                <a:cs typeface="Arial"/>
                <a:sym typeface="Arial"/>
              </a:defRPr>
            </a:lvl5pPr>
            <a:lvl6pPr lvl="5" algn="l">
              <a:lnSpc>
                <a:spcPct val="100000"/>
              </a:lnSpc>
              <a:spcBef>
                <a:spcPts val="0"/>
              </a:spcBef>
              <a:spcAft>
                <a:spcPts val="0"/>
              </a:spcAft>
              <a:buSzPts val="2800"/>
              <a:buFont typeface="Arial"/>
              <a:buNone/>
              <a:defRPr>
                <a:latin typeface="Arial"/>
                <a:ea typeface="Arial"/>
                <a:cs typeface="Arial"/>
                <a:sym typeface="Arial"/>
              </a:defRPr>
            </a:lvl6pPr>
            <a:lvl7pPr lvl="6" algn="l">
              <a:lnSpc>
                <a:spcPct val="100000"/>
              </a:lnSpc>
              <a:spcBef>
                <a:spcPts val="0"/>
              </a:spcBef>
              <a:spcAft>
                <a:spcPts val="0"/>
              </a:spcAft>
              <a:buSzPts val="2800"/>
              <a:buFont typeface="Arial"/>
              <a:buNone/>
              <a:defRPr>
                <a:latin typeface="Arial"/>
                <a:ea typeface="Arial"/>
                <a:cs typeface="Arial"/>
                <a:sym typeface="Arial"/>
              </a:defRPr>
            </a:lvl7pPr>
            <a:lvl8pPr lvl="7" algn="l">
              <a:lnSpc>
                <a:spcPct val="100000"/>
              </a:lnSpc>
              <a:spcBef>
                <a:spcPts val="0"/>
              </a:spcBef>
              <a:spcAft>
                <a:spcPts val="0"/>
              </a:spcAft>
              <a:buSzPts val="2800"/>
              <a:buFont typeface="Arial"/>
              <a:buNone/>
              <a:defRPr>
                <a:latin typeface="Arial"/>
                <a:ea typeface="Arial"/>
                <a:cs typeface="Arial"/>
                <a:sym typeface="Arial"/>
              </a:defRPr>
            </a:lvl8pPr>
            <a:lvl9pPr lvl="8" algn="l">
              <a:lnSpc>
                <a:spcPct val="100000"/>
              </a:lnSpc>
              <a:spcBef>
                <a:spcPts val="0"/>
              </a:spcBef>
              <a:spcAft>
                <a:spcPts val="0"/>
              </a:spcAft>
              <a:buSzPts val="2800"/>
              <a:buFont typeface="Arial"/>
              <a:buNone/>
              <a:defRPr>
                <a:latin typeface="Arial"/>
                <a:ea typeface="Arial"/>
                <a:cs typeface="Arial"/>
                <a:sym typeface="Arial"/>
              </a:defRPr>
            </a:lvl9pPr>
          </a:lstStyle>
          <a:p/>
        </p:txBody>
      </p:sp>
      <p:sp>
        <p:nvSpPr>
          <p:cNvPr id="49" name="Google Shape;49;p39"/>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Autofit/>
          </a:bodyPr>
          <a:lstStyle>
            <a:lvl1pPr indent="-317500" lvl="0" marL="457200" algn="l">
              <a:lnSpc>
                <a:spcPct val="90000"/>
              </a:lnSpc>
              <a:spcBef>
                <a:spcPts val="800"/>
              </a:spcBef>
              <a:spcAft>
                <a:spcPts val="0"/>
              </a:spcAft>
              <a:buClr>
                <a:schemeClr val="dk1"/>
              </a:buClr>
              <a:buSzPts val="1400"/>
              <a:buFont typeface="Arial"/>
              <a:buChar char="●"/>
              <a:defRPr>
                <a:latin typeface="Arial"/>
                <a:ea typeface="Arial"/>
                <a:cs typeface="Arial"/>
                <a:sym typeface="Arial"/>
              </a:defRPr>
            </a:lvl1pPr>
            <a:lvl2pPr indent="-317500" lvl="1" marL="9144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2pPr>
            <a:lvl3pPr indent="-317500" lvl="2" marL="13716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3pPr>
            <a:lvl4pPr indent="-317500" lvl="3" marL="18288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4pPr>
            <a:lvl5pPr indent="-317500" lvl="4" marL="22860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5pPr>
            <a:lvl6pPr indent="-317500" lvl="5" marL="27432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6pPr>
            <a:lvl7pPr indent="-317500" lvl="6" marL="32004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7pPr>
            <a:lvl8pPr indent="-317500" lvl="7" marL="36576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8pPr>
            <a:lvl9pPr indent="-317500" lvl="8" marL="4114800" algn="l">
              <a:lnSpc>
                <a:spcPct val="90000"/>
              </a:lnSpc>
              <a:spcBef>
                <a:spcPts val="1600"/>
              </a:spcBef>
              <a:spcAft>
                <a:spcPts val="1600"/>
              </a:spcAft>
              <a:buClr>
                <a:schemeClr val="dk1"/>
              </a:buClr>
              <a:buSzPts val="1400"/>
              <a:buFont typeface="Arial"/>
              <a:buChar char="■"/>
              <a:defRPr>
                <a:latin typeface="Arial"/>
                <a:ea typeface="Arial"/>
                <a:cs typeface="Arial"/>
                <a:sym typeface="Arial"/>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stazione sezione">
  <p:cSld name="Intestazione sezione">
    <p:spTree>
      <p:nvGrpSpPr>
        <p:cNvPr id="50" name="Shape 50"/>
        <p:cNvGrpSpPr/>
        <p:nvPr/>
      </p:nvGrpSpPr>
      <p:grpSpPr>
        <a:xfrm>
          <a:off x="0" y="0"/>
          <a:ext cx="0" cy="0"/>
          <a:chOff x="0" y="0"/>
          <a:chExt cx="0" cy="0"/>
        </a:xfrm>
      </p:grpSpPr>
      <p:sp>
        <p:nvSpPr>
          <p:cNvPr id="51" name="Google Shape;51;p40"/>
          <p:cNvSpPr/>
          <p:nvPr/>
        </p:nvSpPr>
        <p:spPr>
          <a:xfrm>
            <a:off x="0" y="4704520"/>
            <a:ext cx="9144000" cy="438900"/>
          </a:xfrm>
          <a:prstGeom prst="rect">
            <a:avLst/>
          </a:prstGeom>
          <a:solidFill>
            <a:srgbClr val="E1161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2" name="Google Shape;52;p40"/>
          <p:cNvSpPr txBox="1"/>
          <p:nvPr/>
        </p:nvSpPr>
        <p:spPr>
          <a:xfrm>
            <a:off x="8627875" y="4800899"/>
            <a:ext cx="325800" cy="230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900"/>
              <a:buFont typeface="Arial"/>
              <a:buNone/>
            </a:pPr>
            <a:fld id="{00000000-1234-1234-1234-123412341234}" type="slidenum">
              <a:rPr b="0" i="1" lang="en" sz="900" u="none" cap="none" strike="noStrike">
                <a:solidFill>
                  <a:schemeClr val="lt1"/>
                </a:solidFill>
                <a:latin typeface="Helvetica Neue"/>
                <a:ea typeface="Helvetica Neue"/>
                <a:cs typeface="Helvetica Neue"/>
                <a:sym typeface="Helvetica Neue"/>
              </a:rPr>
              <a:t>‹#›</a:t>
            </a:fld>
            <a:endParaRPr b="0" i="1" sz="900" u="none" cap="none" strike="noStrike">
              <a:solidFill>
                <a:schemeClr val="lt1"/>
              </a:solidFill>
              <a:latin typeface="Helvetica Neue"/>
              <a:ea typeface="Helvetica Neue"/>
              <a:cs typeface="Helvetica Neue"/>
              <a:sym typeface="Helvetica Neue"/>
            </a:endParaRPr>
          </a:p>
        </p:txBody>
      </p:sp>
      <p:cxnSp>
        <p:nvCxnSpPr>
          <p:cNvPr id="53" name="Google Shape;53;p40"/>
          <p:cNvCxnSpPr/>
          <p:nvPr/>
        </p:nvCxnSpPr>
        <p:spPr>
          <a:xfrm>
            <a:off x="8627875" y="4800900"/>
            <a:ext cx="0" cy="246300"/>
          </a:xfrm>
          <a:prstGeom prst="straightConnector1">
            <a:avLst/>
          </a:prstGeom>
          <a:noFill/>
          <a:ln cap="flat" cmpd="sng" w="9525">
            <a:solidFill>
              <a:schemeClr val="lt1"/>
            </a:solidFill>
            <a:prstDash val="solid"/>
            <a:round/>
            <a:headEnd len="sm" w="sm" type="none"/>
            <a:tailEnd len="sm" w="sm" type="none"/>
          </a:ln>
        </p:spPr>
      </p:cxnSp>
      <p:pic>
        <p:nvPicPr>
          <p:cNvPr descr="pasted-image.pdf" id="54" name="Google Shape;54;p40"/>
          <p:cNvPicPr preferRelativeResize="0"/>
          <p:nvPr/>
        </p:nvPicPr>
        <p:blipFill rotWithShape="1">
          <a:blip r:embed="rId2">
            <a:alphaModFix/>
          </a:blip>
          <a:srcRect b="0" l="0" r="0" t="0"/>
          <a:stretch/>
        </p:blipFill>
        <p:spPr>
          <a:xfrm>
            <a:off x="231782" y="4726292"/>
            <a:ext cx="813249" cy="403789"/>
          </a:xfrm>
          <a:prstGeom prst="rect">
            <a:avLst/>
          </a:prstGeom>
          <a:noFill/>
          <a:ln>
            <a:noFill/>
          </a:ln>
        </p:spPr>
      </p:pic>
      <p:sp>
        <p:nvSpPr>
          <p:cNvPr id="55" name="Google Shape;55;p40"/>
          <p:cNvSpPr/>
          <p:nvPr/>
        </p:nvSpPr>
        <p:spPr>
          <a:xfrm>
            <a:off x="0" y="0"/>
            <a:ext cx="101700" cy="736500"/>
          </a:xfrm>
          <a:prstGeom prst="rect">
            <a:avLst/>
          </a:prstGeom>
          <a:solidFill>
            <a:srgbClr val="E1161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6" name="Google Shape;56;p40"/>
          <p:cNvSpPr txBox="1"/>
          <p:nvPr>
            <p:ph type="title"/>
          </p:nvPr>
        </p:nvSpPr>
        <p:spPr>
          <a:xfrm>
            <a:off x="628650" y="350044"/>
            <a:ext cx="7886700" cy="994200"/>
          </a:xfrm>
          <a:prstGeom prst="rect">
            <a:avLst/>
          </a:prstGeom>
          <a:noFill/>
          <a:ln>
            <a:noFill/>
          </a:ln>
        </p:spPr>
        <p:txBody>
          <a:bodyPr anchorCtr="0" anchor="ctr" bIns="34275" lIns="68575" spcFirstLastPara="1" rIns="68575" wrap="square" tIns="34275">
            <a:noAutofit/>
          </a:bodyPr>
          <a:lstStyle>
            <a:lvl1pPr lvl="0" algn="l">
              <a:lnSpc>
                <a:spcPct val="90000"/>
              </a:lnSpc>
              <a:spcBef>
                <a:spcPts val="0"/>
              </a:spcBef>
              <a:spcAft>
                <a:spcPts val="0"/>
              </a:spcAft>
              <a:buClr>
                <a:schemeClr val="dk1"/>
              </a:buClr>
              <a:buSzPts val="1400"/>
              <a:buFont typeface="Arial"/>
              <a:buNone/>
              <a:defRPr>
                <a:latin typeface="Arial"/>
                <a:ea typeface="Arial"/>
                <a:cs typeface="Arial"/>
                <a:sym typeface="Arial"/>
              </a:defRPr>
            </a:lvl1pPr>
            <a:lvl2pPr lvl="1" algn="l">
              <a:lnSpc>
                <a:spcPct val="100000"/>
              </a:lnSpc>
              <a:spcBef>
                <a:spcPts val="0"/>
              </a:spcBef>
              <a:spcAft>
                <a:spcPts val="0"/>
              </a:spcAft>
              <a:buSzPts val="2800"/>
              <a:buFont typeface="Arial"/>
              <a:buNone/>
              <a:defRPr>
                <a:latin typeface="Arial"/>
                <a:ea typeface="Arial"/>
                <a:cs typeface="Arial"/>
                <a:sym typeface="Arial"/>
              </a:defRPr>
            </a:lvl2pPr>
            <a:lvl3pPr lvl="2" algn="l">
              <a:lnSpc>
                <a:spcPct val="100000"/>
              </a:lnSpc>
              <a:spcBef>
                <a:spcPts val="0"/>
              </a:spcBef>
              <a:spcAft>
                <a:spcPts val="0"/>
              </a:spcAft>
              <a:buSzPts val="2800"/>
              <a:buFont typeface="Arial"/>
              <a:buNone/>
              <a:defRPr>
                <a:latin typeface="Arial"/>
                <a:ea typeface="Arial"/>
                <a:cs typeface="Arial"/>
                <a:sym typeface="Arial"/>
              </a:defRPr>
            </a:lvl3pPr>
            <a:lvl4pPr lvl="3" algn="l">
              <a:lnSpc>
                <a:spcPct val="100000"/>
              </a:lnSpc>
              <a:spcBef>
                <a:spcPts val="0"/>
              </a:spcBef>
              <a:spcAft>
                <a:spcPts val="0"/>
              </a:spcAft>
              <a:buSzPts val="2800"/>
              <a:buFont typeface="Arial"/>
              <a:buNone/>
              <a:defRPr>
                <a:latin typeface="Arial"/>
                <a:ea typeface="Arial"/>
                <a:cs typeface="Arial"/>
                <a:sym typeface="Arial"/>
              </a:defRPr>
            </a:lvl4pPr>
            <a:lvl5pPr lvl="4" algn="l">
              <a:lnSpc>
                <a:spcPct val="100000"/>
              </a:lnSpc>
              <a:spcBef>
                <a:spcPts val="0"/>
              </a:spcBef>
              <a:spcAft>
                <a:spcPts val="0"/>
              </a:spcAft>
              <a:buSzPts val="2800"/>
              <a:buFont typeface="Arial"/>
              <a:buNone/>
              <a:defRPr>
                <a:latin typeface="Arial"/>
                <a:ea typeface="Arial"/>
                <a:cs typeface="Arial"/>
                <a:sym typeface="Arial"/>
              </a:defRPr>
            </a:lvl5pPr>
            <a:lvl6pPr lvl="5" algn="l">
              <a:lnSpc>
                <a:spcPct val="100000"/>
              </a:lnSpc>
              <a:spcBef>
                <a:spcPts val="0"/>
              </a:spcBef>
              <a:spcAft>
                <a:spcPts val="0"/>
              </a:spcAft>
              <a:buSzPts val="2800"/>
              <a:buFont typeface="Arial"/>
              <a:buNone/>
              <a:defRPr>
                <a:latin typeface="Arial"/>
                <a:ea typeface="Arial"/>
                <a:cs typeface="Arial"/>
                <a:sym typeface="Arial"/>
              </a:defRPr>
            </a:lvl6pPr>
            <a:lvl7pPr lvl="6" algn="l">
              <a:lnSpc>
                <a:spcPct val="100000"/>
              </a:lnSpc>
              <a:spcBef>
                <a:spcPts val="0"/>
              </a:spcBef>
              <a:spcAft>
                <a:spcPts val="0"/>
              </a:spcAft>
              <a:buSzPts val="2800"/>
              <a:buFont typeface="Arial"/>
              <a:buNone/>
              <a:defRPr>
                <a:latin typeface="Arial"/>
                <a:ea typeface="Arial"/>
                <a:cs typeface="Arial"/>
                <a:sym typeface="Arial"/>
              </a:defRPr>
            </a:lvl7pPr>
            <a:lvl8pPr lvl="7" algn="l">
              <a:lnSpc>
                <a:spcPct val="100000"/>
              </a:lnSpc>
              <a:spcBef>
                <a:spcPts val="0"/>
              </a:spcBef>
              <a:spcAft>
                <a:spcPts val="0"/>
              </a:spcAft>
              <a:buSzPts val="2800"/>
              <a:buFont typeface="Arial"/>
              <a:buNone/>
              <a:defRPr>
                <a:latin typeface="Arial"/>
                <a:ea typeface="Arial"/>
                <a:cs typeface="Arial"/>
                <a:sym typeface="Arial"/>
              </a:defRPr>
            </a:lvl8pPr>
            <a:lvl9pPr lvl="8" algn="l">
              <a:lnSpc>
                <a:spcPct val="100000"/>
              </a:lnSpc>
              <a:spcBef>
                <a:spcPts val="0"/>
              </a:spcBef>
              <a:spcAft>
                <a:spcPts val="0"/>
              </a:spcAft>
              <a:buSzPts val="2800"/>
              <a:buFont typeface="Arial"/>
              <a:buNone/>
              <a:defRPr>
                <a:latin typeface="Arial"/>
                <a:ea typeface="Arial"/>
                <a:cs typeface="Arial"/>
                <a:sym typeface="Arial"/>
              </a:defRPr>
            </a:lvl9pPr>
          </a:lstStyle>
          <a:p/>
        </p:txBody>
      </p:sp>
      <p:sp>
        <p:nvSpPr>
          <p:cNvPr id="57" name="Google Shape;57;p40"/>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Autofit/>
          </a:bodyPr>
          <a:lstStyle>
            <a:lvl1pPr indent="-317500" lvl="0" marL="457200" algn="l">
              <a:lnSpc>
                <a:spcPct val="90000"/>
              </a:lnSpc>
              <a:spcBef>
                <a:spcPts val="800"/>
              </a:spcBef>
              <a:spcAft>
                <a:spcPts val="0"/>
              </a:spcAft>
              <a:buClr>
                <a:schemeClr val="dk1"/>
              </a:buClr>
              <a:buSzPts val="1400"/>
              <a:buFont typeface="Arial"/>
              <a:buChar char="●"/>
              <a:defRPr>
                <a:latin typeface="Arial"/>
                <a:ea typeface="Arial"/>
                <a:cs typeface="Arial"/>
                <a:sym typeface="Arial"/>
              </a:defRPr>
            </a:lvl1pPr>
            <a:lvl2pPr indent="-317500" lvl="1" marL="9144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2pPr>
            <a:lvl3pPr indent="-317500" lvl="2" marL="13716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3pPr>
            <a:lvl4pPr indent="-317500" lvl="3" marL="18288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4pPr>
            <a:lvl5pPr indent="-317500" lvl="4" marL="22860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5pPr>
            <a:lvl6pPr indent="-317500" lvl="5" marL="27432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6pPr>
            <a:lvl7pPr indent="-317500" lvl="6" marL="32004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7pPr>
            <a:lvl8pPr indent="-317500" lvl="7" marL="36576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8pPr>
            <a:lvl9pPr indent="-317500" lvl="8" marL="4114800" algn="l">
              <a:lnSpc>
                <a:spcPct val="90000"/>
              </a:lnSpc>
              <a:spcBef>
                <a:spcPts val="1600"/>
              </a:spcBef>
              <a:spcAft>
                <a:spcPts val="1600"/>
              </a:spcAft>
              <a:buClr>
                <a:schemeClr val="dk1"/>
              </a:buClr>
              <a:buSzPts val="1400"/>
              <a:buFont typeface="Arial"/>
              <a:buChar char="■"/>
              <a:defRPr>
                <a:latin typeface="Arial"/>
                <a:ea typeface="Arial"/>
                <a:cs typeface="Arial"/>
                <a:sym typeface="Arial"/>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a titolo">
  <p:cSld name="Diapositiva titolo">
    <p:spTree>
      <p:nvGrpSpPr>
        <p:cNvPr id="58" name="Shape 58"/>
        <p:cNvGrpSpPr/>
        <p:nvPr/>
      </p:nvGrpSpPr>
      <p:grpSpPr>
        <a:xfrm>
          <a:off x="0" y="0"/>
          <a:ext cx="0" cy="0"/>
          <a:chOff x="0" y="0"/>
          <a:chExt cx="0" cy="0"/>
        </a:xfrm>
      </p:grpSpPr>
      <p:sp>
        <p:nvSpPr>
          <p:cNvPr id="59" name="Google Shape;59;p41"/>
          <p:cNvSpPr/>
          <p:nvPr/>
        </p:nvSpPr>
        <p:spPr>
          <a:xfrm>
            <a:off x="0" y="4704520"/>
            <a:ext cx="9144000" cy="438900"/>
          </a:xfrm>
          <a:prstGeom prst="rect">
            <a:avLst/>
          </a:prstGeom>
          <a:solidFill>
            <a:srgbClr val="E1161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Helvetica Neue"/>
              <a:buNone/>
            </a:pPr>
            <a:r>
              <a:t/>
            </a:r>
            <a:endParaRPr b="0" i="0" sz="1800" u="none" cap="none" strike="noStrike">
              <a:solidFill>
                <a:schemeClr val="lt1"/>
              </a:solidFill>
              <a:latin typeface="Calibri"/>
              <a:ea typeface="Calibri"/>
              <a:cs typeface="Calibri"/>
              <a:sym typeface="Calibri"/>
            </a:endParaRPr>
          </a:p>
        </p:txBody>
      </p:sp>
      <p:pic>
        <p:nvPicPr>
          <p:cNvPr id="60" name="Google Shape;60;p41"/>
          <p:cNvPicPr preferRelativeResize="0"/>
          <p:nvPr/>
        </p:nvPicPr>
        <p:blipFill rotWithShape="1">
          <a:blip r:embed="rId2">
            <a:alphaModFix amt="28000"/>
          </a:blip>
          <a:srcRect b="3412" l="0" r="0" t="14524"/>
          <a:stretch/>
        </p:blipFill>
        <p:spPr>
          <a:xfrm flipH="1" rot="10800000">
            <a:off x="1" y="927807"/>
            <a:ext cx="9141292" cy="3776714"/>
          </a:xfrm>
          <a:prstGeom prst="rect">
            <a:avLst/>
          </a:prstGeom>
          <a:noFill/>
          <a:ln>
            <a:noFill/>
          </a:ln>
        </p:spPr>
      </p:pic>
      <p:pic>
        <p:nvPicPr>
          <p:cNvPr id="61" name="Google Shape;61;p41"/>
          <p:cNvPicPr preferRelativeResize="0"/>
          <p:nvPr/>
        </p:nvPicPr>
        <p:blipFill rotWithShape="1">
          <a:blip r:embed="rId2">
            <a:alphaModFix/>
          </a:blip>
          <a:srcRect b="38611" l="0" r="0" t="20649"/>
          <a:stretch/>
        </p:blipFill>
        <p:spPr>
          <a:xfrm flipH="1">
            <a:off x="1" y="1"/>
            <a:ext cx="9141292" cy="2095247"/>
          </a:xfrm>
          <a:prstGeom prst="rect">
            <a:avLst/>
          </a:prstGeom>
          <a:noFill/>
          <a:ln>
            <a:noFill/>
          </a:ln>
        </p:spPr>
      </p:pic>
      <p:sp>
        <p:nvSpPr>
          <p:cNvPr id="62" name="Google Shape;62;p41"/>
          <p:cNvSpPr txBox="1"/>
          <p:nvPr/>
        </p:nvSpPr>
        <p:spPr>
          <a:xfrm>
            <a:off x="8627875" y="4800899"/>
            <a:ext cx="357900" cy="230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700"/>
              <a:buFont typeface="Helvetica Neue"/>
              <a:buNone/>
            </a:pPr>
            <a:fld id="{00000000-1234-1234-1234-123412341234}" type="slidenum">
              <a:rPr b="0" i="1" lang="en" sz="900" u="none" cap="none" strike="noStrike">
                <a:solidFill>
                  <a:schemeClr val="lt1"/>
                </a:solidFill>
                <a:latin typeface="Helvetica Neue"/>
                <a:ea typeface="Helvetica Neue"/>
                <a:cs typeface="Helvetica Neue"/>
                <a:sym typeface="Helvetica Neue"/>
              </a:rPr>
              <a:t>‹#›</a:t>
            </a:fld>
            <a:endParaRPr b="0" i="1" sz="900" u="none" cap="none" strike="noStrike">
              <a:solidFill>
                <a:schemeClr val="lt1"/>
              </a:solidFill>
              <a:latin typeface="Helvetica Neue"/>
              <a:ea typeface="Helvetica Neue"/>
              <a:cs typeface="Helvetica Neue"/>
              <a:sym typeface="Helvetica Neue"/>
            </a:endParaRPr>
          </a:p>
        </p:txBody>
      </p:sp>
      <p:cxnSp>
        <p:nvCxnSpPr>
          <p:cNvPr id="63" name="Google Shape;63;p41"/>
          <p:cNvCxnSpPr/>
          <p:nvPr/>
        </p:nvCxnSpPr>
        <p:spPr>
          <a:xfrm>
            <a:off x="8627875" y="4800899"/>
            <a:ext cx="0" cy="246300"/>
          </a:xfrm>
          <a:prstGeom prst="straightConnector1">
            <a:avLst/>
          </a:prstGeom>
          <a:noFill/>
          <a:ln cap="flat" cmpd="sng" w="9525">
            <a:solidFill>
              <a:schemeClr val="lt1"/>
            </a:solidFill>
            <a:prstDash val="solid"/>
            <a:round/>
            <a:headEnd len="sm" w="sm" type="none"/>
            <a:tailEnd len="sm" w="sm" type="none"/>
          </a:ln>
        </p:spPr>
      </p:cxnSp>
      <p:pic>
        <p:nvPicPr>
          <p:cNvPr descr="pasted-image.pdf" id="64" name="Google Shape;64;p41"/>
          <p:cNvPicPr preferRelativeResize="0"/>
          <p:nvPr/>
        </p:nvPicPr>
        <p:blipFill rotWithShape="1">
          <a:blip r:embed="rId3">
            <a:alphaModFix/>
          </a:blip>
          <a:srcRect b="0" l="0" r="0" t="0"/>
          <a:stretch/>
        </p:blipFill>
        <p:spPr>
          <a:xfrm>
            <a:off x="231781" y="4726291"/>
            <a:ext cx="813249" cy="403789"/>
          </a:xfrm>
          <a:prstGeom prst="rect">
            <a:avLst/>
          </a:prstGeom>
          <a:noFill/>
          <a:ln>
            <a:noFill/>
          </a:ln>
        </p:spPr>
      </p:pic>
      <p:sp>
        <p:nvSpPr>
          <p:cNvPr id="65" name="Google Shape;65;p41"/>
          <p:cNvSpPr/>
          <p:nvPr/>
        </p:nvSpPr>
        <p:spPr>
          <a:xfrm>
            <a:off x="-1" y="0"/>
            <a:ext cx="101700" cy="736500"/>
          </a:xfrm>
          <a:prstGeom prst="rect">
            <a:avLst/>
          </a:prstGeom>
          <a:solidFill>
            <a:srgbClr val="E1161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Helvetica Neue"/>
              <a:buNone/>
            </a:pPr>
            <a:r>
              <a:t/>
            </a:r>
            <a:endParaRPr b="0" i="0" sz="1800" u="none" cap="none" strike="noStrike">
              <a:solidFill>
                <a:schemeClr val="lt1"/>
              </a:solidFill>
              <a:latin typeface="Calibri"/>
              <a:ea typeface="Calibri"/>
              <a:cs typeface="Calibri"/>
              <a:sym typeface="Calibri"/>
            </a:endParaRPr>
          </a:p>
        </p:txBody>
      </p:sp>
      <p:sp>
        <p:nvSpPr>
          <p:cNvPr id="66" name="Google Shape;66;p41"/>
          <p:cNvSpPr txBox="1"/>
          <p:nvPr>
            <p:ph type="title"/>
          </p:nvPr>
        </p:nvSpPr>
        <p:spPr>
          <a:xfrm>
            <a:off x="628650" y="350044"/>
            <a:ext cx="7886700" cy="994200"/>
          </a:xfrm>
          <a:prstGeom prst="rect">
            <a:avLst/>
          </a:prstGeom>
          <a:noFill/>
          <a:ln>
            <a:noFill/>
          </a:ln>
        </p:spPr>
        <p:txBody>
          <a:bodyPr anchorCtr="0" anchor="ctr" bIns="34275" lIns="68575" spcFirstLastPara="1" rIns="68575" wrap="square" tIns="34275">
            <a:noAutofit/>
          </a:bodyPr>
          <a:lstStyle>
            <a:lvl1pPr lvl="0" algn="l">
              <a:lnSpc>
                <a:spcPct val="90000"/>
              </a:lnSpc>
              <a:spcBef>
                <a:spcPts val="0"/>
              </a:spcBef>
              <a:spcAft>
                <a:spcPts val="0"/>
              </a:spcAft>
              <a:buClr>
                <a:schemeClr val="dk1"/>
              </a:buClr>
              <a:buSzPts val="1400"/>
              <a:buFont typeface="Arial"/>
              <a:buNone/>
              <a:defRPr>
                <a:latin typeface="Arial"/>
                <a:ea typeface="Arial"/>
                <a:cs typeface="Arial"/>
                <a:sym typeface="Arial"/>
              </a:defRPr>
            </a:lvl1pPr>
            <a:lvl2pPr lvl="1" algn="l">
              <a:lnSpc>
                <a:spcPct val="100000"/>
              </a:lnSpc>
              <a:spcBef>
                <a:spcPts val="0"/>
              </a:spcBef>
              <a:spcAft>
                <a:spcPts val="0"/>
              </a:spcAft>
              <a:buSzPts val="2800"/>
              <a:buFont typeface="Arial"/>
              <a:buNone/>
              <a:defRPr>
                <a:latin typeface="Arial"/>
                <a:ea typeface="Arial"/>
                <a:cs typeface="Arial"/>
                <a:sym typeface="Arial"/>
              </a:defRPr>
            </a:lvl2pPr>
            <a:lvl3pPr lvl="2" algn="l">
              <a:lnSpc>
                <a:spcPct val="100000"/>
              </a:lnSpc>
              <a:spcBef>
                <a:spcPts val="0"/>
              </a:spcBef>
              <a:spcAft>
                <a:spcPts val="0"/>
              </a:spcAft>
              <a:buSzPts val="2800"/>
              <a:buFont typeface="Arial"/>
              <a:buNone/>
              <a:defRPr>
                <a:latin typeface="Arial"/>
                <a:ea typeface="Arial"/>
                <a:cs typeface="Arial"/>
                <a:sym typeface="Arial"/>
              </a:defRPr>
            </a:lvl3pPr>
            <a:lvl4pPr lvl="3" algn="l">
              <a:lnSpc>
                <a:spcPct val="100000"/>
              </a:lnSpc>
              <a:spcBef>
                <a:spcPts val="0"/>
              </a:spcBef>
              <a:spcAft>
                <a:spcPts val="0"/>
              </a:spcAft>
              <a:buSzPts val="2800"/>
              <a:buFont typeface="Arial"/>
              <a:buNone/>
              <a:defRPr>
                <a:latin typeface="Arial"/>
                <a:ea typeface="Arial"/>
                <a:cs typeface="Arial"/>
                <a:sym typeface="Arial"/>
              </a:defRPr>
            </a:lvl4pPr>
            <a:lvl5pPr lvl="4" algn="l">
              <a:lnSpc>
                <a:spcPct val="100000"/>
              </a:lnSpc>
              <a:spcBef>
                <a:spcPts val="0"/>
              </a:spcBef>
              <a:spcAft>
                <a:spcPts val="0"/>
              </a:spcAft>
              <a:buSzPts val="2800"/>
              <a:buFont typeface="Arial"/>
              <a:buNone/>
              <a:defRPr>
                <a:latin typeface="Arial"/>
                <a:ea typeface="Arial"/>
                <a:cs typeface="Arial"/>
                <a:sym typeface="Arial"/>
              </a:defRPr>
            </a:lvl5pPr>
            <a:lvl6pPr lvl="5" algn="l">
              <a:lnSpc>
                <a:spcPct val="100000"/>
              </a:lnSpc>
              <a:spcBef>
                <a:spcPts val="0"/>
              </a:spcBef>
              <a:spcAft>
                <a:spcPts val="0"/>
              </a:spcAft>
              <a:buSzPts val="2800"/>
              <a:buFont typeface="Arial"/>
              <a:buNone/>
              <a:defRPr>
                <a:latin typeface="Arial"/>
                <a:ea typeface="Arial"/>
                <a:cs typeface="Arial"/>
                <a:sym typeface="Arial"/>
              </a:defRPr>
            </a:lvl6pPr>
            <a:lvl7pPr lvl="6" algn="l">
              <a:lnSpc>
                <a:spcPct val="100000"/>
              </a:lnSpc>
              <a:spcBef>
                <a:spcPts val="0"/>
              </a:spcBef>
              <a:spcAft>
                <a:spcPts val="0"/>
              </a:spcAft>
              <a:buSzPts val="2800"/>
              <a:buFont typeface="Arial"/>
              <a:buNone/>
              <a:defRPr>
                <a:latin typeface="Arial"/>
                <a:ea typeface="Arial"/>
                <a:cs typeface="Arial"/>
                <a:sym typeface="Arial"/>
              </a:defRPr>
            </a:lvl7pPr>
            <a:lvl8pPr lvl="7" algn="l">
              <a:lnSpc>
                <a:spcPct val="100000"/>
              </a:lnSpc>
              <a:spcBef>
                <a:spcPts val="0"/>
              </a:spcBef>
              <a:spcAft>
                <a:spcPts val="0"/>
              </a:spcAft>
              <a:buSzPts val="2800"/>
              <a:buFont typeface="Arial"/>
              <a:buNone/>
              <a:defRPr>
                <a:latin typeface="Arial"/>
                <a:ea typeface="Arial"/>
                <a:cs typeface="Arial"/>
                <a:sym typeface="Arial"/>
              </a:defRPr>
            </a:lvl8pPr>
            <a:lvl9pPr lvl="8" algn="l">
              <a:lnSpc>
                <a:spcPct val="100000"/>
              </a:lnSpc>
              <a:spcBef>
                <a:spcPts val="0"/>
              </a:spcBef>
              <a:spcAft>
                <a:spcPts val="0"/>
              </a:spcAft>
              <a:buSzPts val="2800"/>
              <a:buFont typeface="Arial"/>
              <a:buNone/>
              <a:defRPr>
                <a:latin typeface="Arial"/>
                <a:ea typeface="Arial"/>
                <a:cs typeface="Arial"/>
                <a:sym typeface="Arial"/>
              </a:defRPr>
            </a:lvl9pPr>
          </a:lstStyle>
          <a:p/>
        </p:txBody>
      </p:sp>
      <p:sp>
        <p:nvSpPr>
          <p:cNvPr id="67" name="Google Shape;67;p41"/>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Autofit/>
          </a:bodyPr>
          <a:lstStyle>
            <a:lvl1pPr indent="-317500" lvl="0" marL="457200" algn="l">
              <a:lnSpc>
                <a:spcPct val="90000"/>
              </a:lnSpc>
              <a:spcBef>
                <a:spcPts val="800"/>
              </a:spcBef>
              <a:spcAft>
                <a:spcPts val="0"/>
              </a:spcAft>
              <a:buClr>
                <a:schemeClr val="dk1"/>
              </a:buClr>
              <a:buSzPts val="1400"/>
              <a:buFont typeface="Arial"/>
              <a:buChar char="●"/>
              <a:defRPr>
                <a:latin typeface="Arial"/>
                <a:ea typeface="Arial"/>
                <a:cs typeface="Arial"/>
                <a:sym typeface="Arial"/>
              </a:defRPr>
            </a:lvl1pPr>
            <a:lvl2pPr indent="-317500" lvl="1" marL="9144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2pPr>
            <a:lvl3pPr indent="-317500" lvl="2" marL="13716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3pPr>
            <a:lvl4pPr indent="-317500" lvl="3" marL="18288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4pPr>
            <a:lvl5pPr indent="-317500" lvl="4" marL="22860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5pPr>
            <a:lvl6pPr indent="-317500" lvl="5" marL="27432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6pPr>
            <a:lvl7pPr indent="-317500" lvl="6" marL="32004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7pPr>
            <a:lvl8pPr indent="-317500" lvl="7" marL="36576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8pPr>
            <a:lvl9pPr indent="-317500" lvl="8" marL="4114800" algn="l">
              <a:lnSpc>
                <a:spcPct val="90000"/>
              </a:lnSpc>
              <a:spcBef>
                <a:spcPts val="1600"/>
              </a:spcBef>
              <a:spcAft>
                <a:spcPts val="1600"/>
              </a:spcAft>
              <a:buClr>
                <a:schemeClr val="dk1"/>
              </a:buClr>
              <a:buSzPts val="1400"/>
              <a:buFont typeface="Arial"/>
              <a:buChar char="■"/>
              <a:defRPr>
                <a:latin typeface="Arial"/>
                <a:ea typeface="Arial"/>
                <a:cs typeface="Arial"/>
                <a:sym typeface="Arial"/>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ue contenuti">
  <p:cSld name="Due contenuti">
    <p:spTree>
      <p:nvGrpSpPr>
        <p:cNvPr id="68" name="Shape 68"/>
        <p:cNvGrpSpPr/>
        <p:nvPr/>
      </p:nvGrpSpPr>
      <p:grpSpPr>
        <a:xfrm>
          <a:off x="0" y="0"/>
          <a:ext cx="0" cy="0"/>
          <a:chOff x="0" y="0"/>
          <a:chExt cx="0" cy="0"/>
        </a:xfrm>
      </p:grpSpPr>
      <p:pic>
        <p:nvPicPr>
          <p:cNvPr id="69" name="Google Shape;69;p42"/>
          <p:cNvPicPr preferRelativeResize="0"/>
          <p:nvPr/>
        </p:nvPicPr>
        <p:blipFill rotWithShape="1">
          <a:blip r:embed="rId2">
            <a:alphaModFix amt="71000"/>
          </a:blip>
          <a:srcRect b="7" l="0" r="0" t="7371"/>
          <a:stretch/>
        </p:blipFill>
        <p:spPr>
          <a:xfrm>
            <a:off x="-1" y="-26417"/>
            <a:ext cx="9144000" cy="4704519"/>
          </a:xfrm>
          <a:prstGeom prst="rect">
            <a:avLst/>
          </a:prstGeom>
          <a:noFill/>
          <a:ln>
            <a:noFill/>
          </a:ln>
        </p:spPr>
      </p:pic>
      <p:sp>
        <p:nvSpPr>
          <p:cNvPr id="70" name="Google Shape;70;p42"/>
          <p:cNvSpPr/>
          <p:nvPr/>
        </p:nvSpPr>
        <p:spPr>
          <a:xfrm>
            <a:off x="0" y="4704520"/>
            <a:ext cx="9144000" cy="438900"/>
          </a:xfrm>
          <a:prstGeom prst="rect">
            <a:avLst/>
          </a:prstGeom>
          <a:solidFill>
            <a:srgbClr val="E1161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Helvetica Neue"/>
              <a:buNone/>
            </a:pPr>
            <a:r>
              <a:t/>
            </a:r>
            <a:endParaRPr b="0" i="0" sz="1800" u="none" cap="none" strike="noStrike">
              <a:solidFill>
                <a:schemeClr val="lt1"/>
              </a:solidFill>
              <a:latin typeface="Calibri"/>
              <a:ea typeface="Calibri"/>
              <a:cs typeface="Calibri"/>
              <a:sym typeface="Calibri"/>
            </a:endParaRPr>
          </a:p>
        </p:txBody>
      </p:sp>
      <p:sp>
        <p:nvSpPr>
          <p:cNvPr id="71" name="Google Shape;71;p42"/>
          <p:cNvSpPr txBox="1"/>
          <p:nvPr/>
        </p:nvSpPr>
        <p:spPr>
          <a:xfrm>
            <a:off x="8627875" y="4800899"/>
            <a:ext cx="357900" cy="230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700"/>
              <a:buFont typeface="Helvetica Neue"/>
              <a:buNone/>
            </a:pPr>
            <a:fld id="{00000000-1234-1234-1234-123412341234}" type="slidenum">
              <a:rPr b="0" i="1" lang="en" sz="900" u="none" cap="none" strike="noStrike">
                <a:solidFill>
                  <a:schemeClr val="lt1"/>
                </a:solidFill>
                <a:latin typeface="Helvetica Neue"/>
                <a:ea typeface="Helvetica Neue"/>
                <a:cs typeface="Helvetica Neue"/>
                <a:sym typeface="Helvetica Neue"/>
              </a:rPr>
              <a:t>‹#›</a:t>
            </a:fld>
            <a:endParaRPr b="0" i="1" sz="900" u="none" cap="none" strike="noStrike">
              <a:solidFill>
                <a:schemeClr val="lt1"/>
              </a:solidFill>
              <a:latin typeface="Helvetica Neue"/>
              <a:ea typeface="Helvetica Neue"/>
              <a:cs typeface="Helvetica Neue"/>
              <a:sym typeface="Helvetica Neue"/>
            </a:endParaRPr>
          </a:p>
        </p:txBody>
      </p:sp>
      <p:cxnSp>
        <p:nvCxnSpPr>
          <p:cNvPr id="72" name="Google Shape;72;p42"/>
          <p:cNvCxnSpPr/>
          <p:nvPr/>
        </p:nvCxnSpPr>
        <p:spPr>
          <a:xfrm>
            <a:off x="8627875" y="4800899"/>
            <a:ext cx="0" cy="246300"/>
          </a:xfrm>
          <a:prstGeom prst="straightConnector1">
            <a:avLst/>
          </a:prstGeom>
          <a:noFill/>
          <a:ln cap="flat" cmpd="sng" w="9525">
            <a:solidFill>
              <a:schemeClr val="lt1"/>
            </a:solidFill>
            <a:prstDash val="solid"/>
            <a:round/>
            <a:headEnd len="sm" w="sm" type="none"/>
            <a:tailEnd len="sm" w="sm" type="none"/>
          </a:ln>
        </p:spPr>
      </p:cxnSp>
      <p:pic>
        <p:nvPicPr>
          <p:cNvPr descr="pasted-image.pdf" id="73" name="Google Shape;73;p42"/>
          <p:cNvPicPr preferRelativeResize="0"/>
          <p:nvPr/>
        </p:nvPicPr>
        <p:blipFill rotWithShape="1">
          <a:blip r:embed="rId3">
            <a:alphaModFix/>
          </a:blip>
          <a:srcRect b="0" l="0" r="0" t="0"/>
          <a:stretch/>
        </p:blipFill>
        <p:spPr>
          <a:xfrm>
            <a:off x="231781" y="4726291"/>
            <a:ext cx="813249" cy="403789"/>
          </a:xfrm>
          <a:prstGeom prst="rect">
            <a:avLst/>
          </a:prstGeom>
          <a:noFill/>
          <a:ln>
            <a:noFill/>
          </a:ln>
        </p:spPr>
      </p:pic>
      <p:sp>
        <p:nvSpPr>
          <p:cNvPr id="74" name="Google Shape;74;p42"/>
          <p:cNvSpPr/>
          <p:nvPr/>
        </p:nvSpPr>
        <p:spPr>
          <a:xfrm>
            <a:off x="-1" y="0"/>
            <a:ext cx="101700" cy="736500"/>
          </a:xfrm>
          <a:prstGeom prst="rect">
            <a:avLst/>
          </a:prstGeom>
          <a:solidFill>
            <a:srgbClr val="E1161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Helvetica Neue"/>
              <a:buNone/>
            </a:pPr>
            <a:r>
              <a:t/>
            </a:r>
            <a:endParaRPr b="0" i="0" sz="1800" u="none" cap="none" strike="noStrike">
              <a:solidFill>
                <a:schemeClr val="lt1"/>
              </a:solidFill>
              <a:latin typeface="Calibri"/>
              <a:ea typeface="Calibri"/>
              <a:cs typeface="Calibri"/>
              <a:sym typeface="Calibri"/>
            </a:endParaRPr>
          </a:p>
        </p:txBody>
      </p:sp>
      <p:sp>
        <p:nvSpPr>
          <p:cNvPr id="75" name="Google Shape;75;p42"/>
          <p:cNvSpPr txBox="1"/>
          <p:nvPr>
            <p:ph type="title"/>
          </p:nvPr>
        </p:nvSpPr>
        <p:spPr>
          <a:xfrm>
            <a:off x="628650" y="350044"/>
            <a:ext cx="7886700" cy="994200"/>
          </a:xfrm>
          <a:prstGeom prst="rect">
            <a:avLst/>
          </a:prstGeom>
          <a:noFill/>
          <a:ln>
            <a:noFill/>
          </a:ln>
        </p:spPr>
        <p:txBody>
          <a:bodyPr anchorCtr="0" anchor="ctr" bIns="34275" lIns="68575" spcFirstLastPara="1" rIns="68575" wrap="square" tIns="34275">
            <a:noAutofit/>
          </a:bodyPr>
          <a:lstStyle>
            <a:lvl1pPr lvl="0" algn="l">
              <a:lnSpc>
                <a:spcPct val="90000"/>
              </a:lnSpc>
              <a:spcBef>
                <a:spcPts val="0"/>
              </a:spcBef>
              <a:spcAft>
                <a:spcPts val="0"/>
              </a:spcAft>
              <a:buClr>
                <a:schemeClr val="dk1"/>
              </a:buClr>
              <a:buSzPts val="1400"/>
              <a:buFont typeface="Arial"/>
              <a:buNone/>
              <a:defRPr>
                <a:latin typeface="Arial"/>
                <a:ea typeface="Arial"/>
                <a:cs typeface="Arial"/>
                <a:sym typeface="Arial"/>
              </a:defRPr>
            </a:lvl1pPr>
            <a:lvl2pPr lvl="1" algn="l">
              <a:lnSpc>
                <a:spcPct val="100000"/>
              </a:lnSpc>
              <a:spcBef>
                <a:spcPts val="0"/>
              </a:spcBef>
              <a:spcAft>
                <a:spcPts val="0"/>
              </a:spcAft>
              <a:buSzPts val="2800"/>
              <a:buFont typeface="Arial"/>
              <a:buNone/>
              <a:defRPr>
                <a:latin typeface="Arial"/>
                <a:ea typeface="Arial"/>
                <a:cs typeface="Arial"/>
                <a:sym typeface="Arial"/>
              </a:defRPr>
            </a:lvl2pPr>
            <a:lvl3pPr lvl="2" algn="l">
              <a:lnSpc>
                <a:spcPct val="100000"/>
              </a:lnSpc>
              <a:spcBef>
                <a:spcPts val="0"/>
              </a:spcBef>
              <a:spcAft>
                <a:spcPts val="0"/>
              </a:spcAft>
              <a:buSzPts val="2800"/>
              <a:buFont typeface="Arial"/>
              <a:buNone/>
              <a:defRPr>
                <a:latin typeface="Arial"/>
                <a:ea typeface="Arial"/>
                <a:cs typeface="Arial"/>
                <a:sym typeface="Arial"/>
              </a:defRPr>
            </a:lvl3pPr>
            <a:lvl4pPr lvl="3" algn="l">
              <a:lnSpc>
                <a:spcPct val="100000"/>
              </a:lnSpc>
              <a:spcBef>
                <a:spcPts val="0"/>
              </a:spcBef>
              <a:spcAft>
                <a:spcPts val="0"/>
              </a:spcAft>
              <a:buSzPts val="2800"/>
              <a:buFont typeface="Arial"/>
              <a:buNone/>
              <a:defRPr>
                <a:latin typeface="Arial"/>
                <a:ea typeface="Arial"/>
                <a:cs typeface="Arial"/>
                <a:sym typeface="Arial"/>
              </a:defRPr>
            </a:lvl4pPr>
            <a:lvl5pPr lvl="4" algn="l">
              <a:lnSpc>
                <a:spcPct val="100000"/>
              </a:lnSpc>
              <a:spcBef>
                <a:spcPts val="0"/>
              </a:spcBef>
              <a:spcAft>
                <a:spcPts val="0"/>
              </a:spcAft>
              <a:buSzPts val="2800"/>
              <a:buFont typeface="Arial"/>
              <a:buNone/>
              <a:defRPr>
                <a:latin typeface="Arial"/>
                <a:ea typeface="Arial"/>
                <a:cs typeface="Arial"/>
                <a:sym typeface="Arial"/>
              </a:defRPr>
            </a:lvl5pPr>
            <a:lvl6pPr lvl="5" algn="l">
              <a:lnSpc>
                <a:spcPct val="100000"/>
              </a:lnSpc>
              <a:spcBef>
                <a:spcPts val="0"/>
              </a:spcBef>
              <a:spcAft>
                <a:spcPts val="0"/>
              </a:spcAft>
              <a:buSzPts val="2800"/>
              <a:buFont typeface="Arial"/>
              <a:buNone/>
              <a:defRPr>
                <a:latin typeface="Arial"/>
                <a:ea typeface="Arial"/>
                <a:cs typeface="Arial"/>
                <a:sym typeface="Arial"/>
              </a:defRPr>
            </a:lvl6pPr>
            <a:lvl7pPr lvl="6" algn="l">
              <a:lnSpc>
                <a:spcPct val="100000"/>
              </a:lnSpc>
              <a:spcBef>
                <a:spcPts val="0"/>
              </a:spcBef>
              <a:spcAft>
                <a:spcPts val="0"/>
              </a:spcAft>
              <a:buSzPts val="2800"/>
              <a:buFont typeface="Arial"/>
              <a:buNone/>
              <a:defRPr>
                <a:latin typeface="Arial"/>
                <a:ea typeface="Arial"/>
                <a:cs typeface="Arial"/>
                <a:sym typeface="Arial"/>
              </a:defRPr>
            </a:lvl7pPr>
            <a:lvl8pPr lvl="7" algn="l">
              <a:lnSpc>
                <a:spcPct val="100000"/>
              </a:lnSpc>
              <a:spcBef>
                <a:spcPts val="0"/>
              </a:spcBef>
              <a:spcAft>
                <a:spcPts val="0"/>
              </a:spcAft>
              <a:buSzPts val="2800"/>
              <a:buFont typeface="Arial"/>
              <a:buNone/>
              <a:defRPr>
                <a:latin typeface="Arial"/>
                <a:ea typeface="Arial"/>
                <a:cs typeface="Arial"/>
                <a:sym typeface="Arial"/>
              </a:defRPr>
            </a:lvl8pPr>
            <a:lvl9pPr lvl="8" algn="l">
              <a:lnSpc>
                <a:spcPct val="100000"/>
              </a:lnSpc>
              <a:spcBef>
                <a:spcPts val="0"/>
              </a:spcBef>
              <a:spcAft>
                <a:spcPts val="0"/>
              </a:spcAft>
              <a:buSzPts val="2800"/>
              <a:buFont typeface="Arial"/>
              <a:buNone/>
              <a:defRPr>
                <a:latin typeface="Arial"/>
                <a:ea typeface="Arial"/>
                <a:cs typeface="Arial"/>
                <a:sym typeface="Arial"/>
              </a:defRPr>
            </a:lvl9pPr>
          </a:lstStyle>
          <a:p/>
        </p:txBody>
      </p:sp>
      <p:sp>
        <p:nvSpPr>
          <p:cNvPr id="76" name="Google Shape;76;p42"/>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Autofit/>
          </a:bodyPr>
          <a:lstStyle>
            <a:lvl1pPr indent="-317500" lvl="0" marL="457200" algn="l">
              <a:lnSpc>
                <a:spcPct val="90000"/>
              </a:lnSpc>
              <a:spcBef>
                <a:spcPts val="800"/>
              </a:spcBef>
              <a:spcAft>
                <a:spcPts val="0"/>
              </a:spcAft>
              <a:buClr>
                <a:schemeClr val="dk1"/>
              </a:buClr>
              <a:buSzPts val="1400"/>
              <a:buFont typeface="Arial"/>
              <a:buChar char="●"/>
              <a:defRPr>
                <a:latin typeface="Arial"/>
                <a:ea typeface="Arial"/>
                <a:cs typeface="Arial"/>
                <a:sym typeface="Arial"/>
              </a:defRPr>
            </a:lvl1pPr>
            <a:lvl2pPr indent="-317500" lvl="1" marL="9144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2pPr>
            <a:lvl3pPr indent="-317500" lvl="2" marL="13716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3pPr>
            <a:lvl4pPr indent="-317500" lvl="3" marL="18288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4pPr>
            <a:lvl5pPr indent="-317500" lvl="4" marL="22860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5pPr>
            <a:lvl6pPr indent="-317500" lvl="5" marL="27432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6pPr>
            <a:lvl7pPr indent="-317500" lvl="6" marL="32004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7pPr>
            <a:lvl8pPr indent="-317500" lvl="7" marL="36576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8pPr>
            <a:lvl9pPr indent="-317500" lvl="8" marL="4114800" algn="l">
              <a:lnSpc>
                <a:spcPct val="90000"/>
              </a:lnSpc>
              <a:spcBef>
                <a:spcPts val="1600"/>
              </a:spcBef>
              <a:spcAft>
                <a:spcPts val="1600"/>
              </a:spcAft>
              <a:buClr>
                <a:schemeClr val="dk1"/>
              </a:buClr>
              <a:buSzPts val="1400"/>
              <a:buFont typeface="Arial"/>
              <a:buChar char="■"/>
              <a:defRPr>
                <a:latin typeface="Arial"/>
                <a:ea typeface="Arial"/>
                <a:cs typeface="Arial"/>
                <a:sym typeface="Arial"/>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ech left w - frame">
  <p:cSld name="1_Tech left w - frame">
    <p:spTree>
      <p:nvGrpSpPr>
        <p:cNvPr id="77" name="Shape 77"/>
        <p:cNvGrpSpPr/>
        <p:nvPr/>
      </p:nvGrpSpPr>
      <p:grpSpPr>
        <a:xfrm>
          <a:off x="0" y="0"/>
          <a:ext cx="0" cy="0"/>
          <a:chOff x="0" y="0"/>
          <a:chExt cx="0" cy="0"/>
        </a:xfrm>
      </p:grpSpPr>
      <p:pic>
        <p:nvPicPr>
          <p:cNvPr id="78" name="Google Shape;78;p43"/>
          <p:cNvPicPr preferRelativeResize="0"/>
          <p:nvPr/>
        </p:nvPicPr>
        <p:blipFill rotWithShape="1">
          <a:blip r:embed="rId2">
            <a:alphaModFix/>
          </a:blip>
          <a:srcRect b="0" l="0" r="0" t="0"/>
          <a:stretch/>
        </p:blipFill>
        <p:spPr>
          <a:xfrm>
            <a:off x="2" y="0"/>
            <a:ext cx="9141292" cy="5143500"/>
          </a:xfrm>
          <a:prstGeom prst="rect">
            <a:avLst/>
          </a:prstGeom>
          <a:noFill/>
          <a:ln>
            <a:noFill/>
          </a:ln>
        </p:spPr>
      </p:pic>
      <p:sp>
        <p:nvSpPr>
          <p:cNvPr id="79" name="Google Shape;79;p43"/>
          <p:cNvSpPr/>
          <p:nvPr/>
        </p:nvSpPr>
        <p:spPr>
          <a:xfrm>
            <a:off x="8797120" y="1"/>
            <a:ext cx="351900" cy="3030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700"/>
              <a:buFont typeface="Calibri"/>
              <a:buNone/>
            </a:pPr>
            <a:fld id="{00000000-1234-1234-1234-123412341234}" type="slidenum">
              <a:rPr b="1" i="0" lang="en" sz="700" u="none" cap="none" strike="noStrike">
                <a:solidFill>
                  <a:srgbClr val="FFFFFF"/>
                </a:solidFill>
                <a:latin typeface="Calibri"/>
                <a:ea typeface="Calibri"/>
                <a:cs typeface="Calibri"/>
                <a:sym typeface="Calibri"/>
              </a:rPr>
              <a:t>‹#›</a:t>
            </a:fld>
            <a:endParaRPr b="0" i="0" sz="700" u="none" cap="none" strike="noStrike">
              <a:solidFill>
                <a:srgbClr val="FFFFFF"/>
              </a:solidFill>
              <a:latin typeface="Calibri"/>
              <a:ea typeface="Calibri"/>
              <a:cs typeface="Calibri"/>
              <a:sym typeface="Calibri"/>
            </a:endParaRPr>
          </a:p>
        </p:txBody>
      </p:sp>
      <p:grpSp>
        <p:nvGrpSpPr>
          <p:cNvPr id="80" name="Google Shape;80;p43"/>
          <p:cNvGrpSpPr/>
          <p:nvPr/>
        </p:nvGrpSpPr>
        <p:grpSpPr>
          <a:xfrm>
            <a:off x="2" y="4798881"/>
            <a:ext cx="9141300" cy="364669"/>
            <a:chOff x="0" y="4798880"/>
            <a:chExt cx="9141300" cy="364669"/>
          </a:xfrm>
        </p:grpSpPr>
        <p:sp>
          <p:nvSpPr>
            <p:cNvPr id="81" name="Google Shape;81;p43"/>
            <p:cNvSpPr/>
            <p:nvPr/>
          </p:nvSpPr>
          <p:spPr>
            <a:xfrm>
              <a:off x="0" y="4822449"/>
              <a:ext cx="9141300" cy="341100"/>
            </a:xfrm>
            <a:prstGeom prst="rect">
              <a:avLst/>
            </a:prstGeom>
            <a:solidFill>
              <a:srgbClr val="FF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Helvetica Neue"/>
                <a:buNone/>
              </a:pPr>
              <a:r>
                <a:t/>
              </a:r>
              <a:endParaRPr b="0" i="0" sz="1400" u="none" cap="none" strike="noStrike">
                <a:solidFill>
                  <a:srgbClr val="FFFFFF"/>
                </a:solidFill>
                <a:latin typeface="Calibri"/>
                <a:ea typeface="Calibri"/>
                <a:cs typeface="Calibri"/>
                <a:sym typeface="Calibri"/>
              </a:endParaRPr>
            </a:p>
          </p:txBody>
        </p:sp>
        <p:pic>
          <p:nvPicPr>
            <p:cNvPr id="82" name="Google Shape;82;p43"/>
            <p:cNvPicPr preferRelativeResize="0"/>
            <p:nvPr/>
          </p:nvPicPr>
          <p:blipFill rotWithShape="1">
            <a:blip r:embed="rId3">
              <a:alphaModFix/>
            </a:blip>
            <a:srcRect b="0" l="0" r="0" t="0"/>
            <a:stretch/>
          </p:blipFill>
          <p:spPr>
            <a:xfrm>
              <a:off x="298828" y="4798880"/>
              <a:ext cx="740020" cy="364647"/>
            </a:xfrm>
            <a:prstGeom prst="rect">
              <a:avLst/>
            </a:prstGeom>
            <a:noFill/>
            <a:ln>
              <a:noFill/>
            </a:ln>
          </p:spPr>
        </p:pic>
      </p:grpSp>
      <p:sp>
        <p:nvSpPr>
          <p:cNvPr id="83" name="Google Shape;83;p43"/>
          <p:cNvSpPr/>
          <p:nvPr/>
        </p:nvSpPr>
        <p:spPr>
          <a:xfrm>
            <a:off x="7347101" y="4843418"/>
            <a:ext cx="1556700" cy="2154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800"/>
              <a:buFont typeface="Arial"/>
              <a:buNone/>
            </a:pPr>
            <a:r>
              <a:rPr b="0" i="0" lang="en" sz="800" u="none" cap="none" strike="noStrike">
                <a:solidFill>
                  <a:srgbClr val="FFFFFF"/>
                </a:solidFill>
                <a:latin typeface="Arial"/>
                <a:ea typeface="Arial"/>
                <a:cs typeface="Arial"/>
                <a:sym typeface="Arial"/>
              </a:rPr>
              <a:t>Confidential and Proprietary</a:t>
            </a:r>
            <a:endParaRPr b="0" i="0" sz="800" u="none" cap="none" strike="noStrike">
              <a:solidFill>
                <a:srgbClr val="FFFFFF"/>
              </a:solidFill>
              <a:latin typeface="Arial"/>
              <a:ea typeface="Arial"/>
              <a:cs typeface="Arial"/>
              <a:sym typeface="Arial"/>
            </a:endParaRPr>
          </a:p>
        </p:txBody>
      </p:sp>
      <p:sp>
        <p:nvSpPr>
          <p:cNvPr id="84" name="Google Shape;84;p43"/>
          <p:cNvSpPr txBox="1"/>
          <p:nvPr>
            <p:ph type="title"/>
          </p:nvPr>
        </p:nvSpPr>
        <p:spPr>
          <a:xfrm>
            <a:off x="628650" y="350044"/>
            <a:ext cx="7886700" cy="994200"/>
          </a:xfrm>
          <a:prstGeom prst="rect">
            <a:avLst/>
          </a:prstGeom>
          <a:noFill/>
          <a:ln>
            <a:noFill/>
          </a:ln>
        </p:spPr>
        <p:txBody>
          <a:bodyPr anchorCtr="0" anchor="ctr" bIns="34275" lIns="68575" spcFirstLastPara="1" rIns="68575" wrap="square" tIns="34275">
            <a:noAutofit/>
          </a:bodyPr>
          <a:lstStyle>
            <a:lvl1pPr lvl="0" algn="l">
              <a:lnSpc>
                <a:spcPct val="90000"/>
              </a:lnSpc>
              <a:spcBef>
                <a:spcPts val="0"/>
              </a:spcBef>
              <a:spcAft>
                <a:spcPts val="0"/>
              </a:spcAft>
              <a:buClr>
                <a:schemeClr val="dk1"/>
              </a:buClr>
              <a:buSzPts val="1400"/>
              <a:buFont typeface="Arial"/>
              <a:buNone/>
              <a:defRPr>
                <a:latin typeface="Arial"/>
                <a:ea typeface="Arial"/>
                <a:cs typeface="Arial"/>
                <a:sym typeface="Arial"/>
              </a:defRPr>
            </a:lvl1pPr>
            <a:lvl2pPr lvl="1" algn="l">
              <a:lnSpc>
                <a:spcPct val="100000"/>
              </a:lnSpc>
              <a:spcBef>
                <a:spcPts val="0"/>
              </a:spcBef>
              <a:spcAft>
                <a:spcPts val="0"/>
              </a:spcAft>
              <a:buSzPts val="2800"/>
              <a:buFont typeface="Arial"/>
              <a:buNone/>
              <a:defRPr>
                <a:latin typeface="Arial"/>
                <a:ea typeface="Arial"/>
                <a:cs typeface="Arial"/>
                <a:sym typeface="Arial"/>
              </a:defRPr>
            </a:lvl2pPr>
            <a:lvl3pPr lvl="2" algn="l">
              <a:lnSpc>
                <a:spcPct val="100000"/>
              </a:lnSpc>
              <a:spcBef>
                <a:spcPts val="0"/>
              </a:spcBef>
              <a:spcAft>
                <a:spcPts val="0"/>
              </a:spcAft>
              <a:buSzPts val="2800"/>
              <a:buFont typeface="Arial"/>
              <a:buNone/>
              <a:defRPr>
                <a:latin typeface="Arial"/>
                <a:ea typeface="Arial"/>
                <a:cs typeface="Arial"/>
                <a:sym typeface="Arial"/>
              </a:defRPr>
            </a:lvl3pPr>
            <a:lvl4pPr lvl="3" algn="l">
              <a:lnSpc>
                <a:spcPct val="100000"/>
              </a:lnSpc>
              <a:spcBef>
                <a:spcPts val="0"/>
              </a:spcBef>
              <a:spcAft>
                <a:spcPts val="0"/>
              </a:spcAft>
              <a:buSzPts val="2800"/>
              <a:buFont typeface="Arial"/>
              <a:buNone/>
              <a:defRPr>
                <a:latin typeface="Arial"/>
                <a:ea typeface="Arial"/>
                <a:cs typeface="Arial"/>
                <a:sym typeface="Arial"/>
              </a:defRPr>
            </a:lvl4pPr>
            <a:lvl5pPr lvl="4" algn="l">
              <a:lnSpc>
                <a:spcPct val="100000"/>
              </a:lnSpc>
              <a:spcBef>
                <a:spcPts val="0"/>
              </a:spcBef>
              <a:spcAft>
                <a:spcPts val="0"/>
              </a:spcAft>
              <a:buSzPts val="2800"/>
              <a:buFont typeface="Arial"/>
              <a:buNone/>
              <a:defRPr>
                <a:latin typeface="Arial"/>
                <a:ea typeface="Arial"/>
                <a:cs typeface="Arial"/>
                <a:sym typeface="Arial"/>
              </a:defRPr>
            </a:lvl5pPr>
            <a:lvl6pPr lvl="5" algn="l">
              <a:lnSpc>
                <a:spcPct val="100000"/>
              </a:lnSpc>
              <a:spcBef>
                <a:spcPts val="0"/>
              </a:spcBef>
              <a:spcAft>
                <a:spcPts val="0"/>
              </a:spcAft>
              <a:buSzPts val="2800"/>
              <a:buFont typeface="Arial"/>
              <a:buNone/>
              <a:defRPr>
                <a:latin typeface="Arial"/>
                <a:ea typeface="Arial"/>
                <a:cs typeface="Arial"/>
                <a:sym typeface="Arial"/>
              </a:defRPr>
            </a:lvl6pPr>
            <a:lvl7pPr lvl="6" algn="l">
              <a:lnSpc>
                <a:spcPct val="100000"/>
              </a:lnSpc>
              <a:spcBef>
                <a:spcPts val="0"/>
              </a:spcBef>
              <a:spcAft>
                <a:spcPts val="0"/>
              </a:spcAft>
              <a:buSzPts val="2800"/>
              <a:buFont typeface="Arial"/>
              <a:buNone/>
              <a:defRPr>
                <a:latin typeface="Arial"/>
                <a:ea typeface="Arial"/>
                <a:cs typeface="Arial"/>
                <a:sym typeface="Arial"/>
              </a:defRPr>
            </a:lvl7pPr>
            <a:lvl8pPr lvl="7" algn="l">
              <a:lnSpc>
                <a:spcPct val="100000"/>
              </a:lnSpc>
              <a:spcBef>
                <a:spcPts val="0"/>
              </a:spcBef>
              <a:spcAft>
                <a:spcPts val="0"/>
              </a:spcAft>
              <a:buSzPts val="2800"/>
              <a:buFont typeface="Arial"/>
              <a:buNone/>
              <a:defRPr>
                <a:latin typeface="Arial"/>
                <a:ea typeface="Arial"/>
                <a:cs typeface="Arial"/>
                <a:sym typeface="Arial"/>
              </a:defRPr>
            </a:lvl8pPr>
            <a:lvl9pPr lvl="8" algn="l">
              <a:lnSpc>
                <a:spcPct val="100000"/>
              </a:lnSpc>
              <a:spcBef>
                <a:spcPts val="0"/>
              </a:spcBef>
              <a:spcAft>
                <a:spcPts val="0"/>
              </a:spcAft>
              <a:buSzPts val="2800"/>
              <a:buFont typeface="Arial"/>
              <a:buNone/>
              <a:defRPr>
                <a:latin typeface="Arial"/>
                <a:ea typeface="Arial"/>
                <a:cs typeface="Arial"/>
                <a:sym typeface="Arial"/>
              </a:defRPr>
            </a:lvl9pPr>
          </a:lstStyle>
          <a:p/>
        </p:txBody>
      </p:sp>
      <p:sp>
        <p:nvSpPr>
          <p:cNvPr id="85" name="Google Shape;85;p43"/>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Autofit/>
          </a:bodyPr>
          <a:lstStyle>
            <a:lvl1pPr indent="-317500" lvl="0" marL="457200" algn="l">
              <a:lnSpc>
                <a:spcPct val="90000"/>
              </a:lnSpc>
              <a:spcBef>
                <a:spcPts val="800"/>
              </a:spcBef>
              <a:spcAft>
                <a:spcPts val="0"/>
              </a:spcAft>
              <a:buClr>
                <a:schemeClr val="dk1"/>
              </a:buClr>
              <a:buSzPts val="1400"/>
              <a:buFont typeface="Arial"/>
              <a:buChar char="●"/>
              <a:defRPr>
                <a:latin typeface="Arial"/>
                <a:ea typeface="Arial"/>
                <a:cs typeface="Arial"/>
                <a:sym typeface="Arial"/>
              </a:defRPr>
            </a:lvl1pPr>
            <a:lvl2pPr indent="-317500" lvl="1" marL="9144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2pPr>
            <a:lvl3pPr indent="-317500" lvl="2" marL="13716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3pPr>
            <a:lvl4pPr indent="-317500" lvl="3" marL="18288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4pPr>
            <a:lvl5pPr indent="-317500" lvl="4" marL="22860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5pPr>
            <a:lvl6pPr indent="-317500" lvl="5" marL="27432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6pPr>
            <a:lvl7pPr indent="-317500" lvl="6" marL="32004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7pPr>
            <a:lvl8pPr indent="-317500" lvl="7" marL="3657600" algn="l">
              <a:lnSpc>
                <a:spcPct val="90000"/>
              </a:lnSpc>
              <a:spcBef>
                <a:spcPts val="1600"/>
              </a:spcBef>
              <a:spcAft>
                <a:spcPts val="0"/>
              </a:spcAft>
              <a:buClr>
                <a:schemeClr val="dk1"/>
              </a:buClr>
              <a:buSzPts val="1400"/>
              <a:buFont typeface="Arial"/>
              <a:buChar char="○"/>
              <a:defRPr>
                <a:latin typeface="Arial"/>
                <a:ea typeface="Arial"/>
                <a:cs typeface="Arial"/>
                <a:sym typeface="Arial"/>
              </a:defRPr>
            </a:lvl8pPr>
            <a:lvl9pPr indent="-317500" lvl="8" marL="4114800" algn="l">
              <a:lnSpc>
                <a:spcPct val="90000"/>
              </a:lnSpc>
              <a:spcBef>
                <a:spcPts val="1600"/>
              </a:spcBef>
              <a:spcAft>
                <a:spcPts val="1600"/>
              </a:spcAft>
              <a:buClr>
                <a:schemeClr val="dk1"/>
              </a:buClr>
              <a:buSzPts val="1400"/>
              <a:buFont typeface="Arial"/>
              <a:buChar char="■"/>
              <a:defRPr>
                <a:latin typeface="Arial"/>
                <a:ea typeface="Arial"/>
                <a:cs typeface="Arial"/>
                <a:sym typeface="Arial"/>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olo e contenuto">
  <p:cSld name="Titolo e contenuto">
    <p:spTree>
      <p:nvGrpSpPr>
        <p:cNvPr id="86" name="Shape 86"/>
        <p:cNvGrpSpPr/>
        <p:nvPr/>
      </p:nvGrpSpPr>
      <p:grpSpPr>
        <a:xfrm>
          <a:off x="0" y="0"/>
          <a:ext cx="0" cy="0"/>
          <a:chOff x="0" y="0"/>
          <a:chExt cx="0" cy="0"/>
        </a:xfrm>
      </p:grpSpPr>
      <p:pic>
        <p:nvPicPr>
          <p:cNvPr id="87" name="Google Shape;87;p44"/>
          <p:cNvPicPr preferRelativeResize="0"/>
          <p:nvPr/>
        </p:nvPicPr>
        <p:blipFill rotWithShape="1">
          <a:blip r:embed="rId2">
            <a:alphaModFix/>
          </a:blip>
          <a:srcRect b="0" l="0" r="0" t="0"/>
          <a:stretch/>
        </p:blipFill>
        <p:spPr>
          <a:xfrm flipH="1">
            <a:off x="0" y="0"/>
            <a:ext cx="9141292" cy="5143500"/>
          </a:xfrm>
          <a:prstGeom prst="rect">
            <a:avLst/>
          </a:prstGeom>
          <a:noFill/>
          <a:ln>
            <a:noFill/>
          </a:ln>
        </p:spPr>
      </p:pic>
      <p:sp>
        <p:nvSpPr>
          <p:cNvPr id="88" name="Google Shape;88;p44"/>
          <p:cNvSpPr txBox="1"/>
          <p:nvPr/>
        </p:nvSpPr>
        <p:spPr>
          <a:xfrm>
            <a:off x="8627875" y="4800899"/>
            <a:ext cx="357900" cy="230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700"/>
              <a:buFont typeface="Helvetica Neue"/>
              <a:buNone/>
            </a:pPr>
            <a:fld id="{00000000-1234-1234-1234-123412341234}" type="slidenum">
              <a:rPr b="0" i="1" lang="en" sz="900" u="none" cap="none" strike="noStrike">
                <a:solidFill>
                  <a:schemeClr val="lt1"/>
                </a:solidFill>
                <a:latin typeface="Helvetica Neue"/>
                <a:ea typeface="Helvetica Neue"/>
                <a:cs typeface="Helvetica Neue"/>
                <a:sym typeface="Helvetica Neue"/>
              </a:rPr>
              <a:t>‹#›</a:t>
            </a:fld>
            <a:endParaRPr b="0" i="1" sz="900" u="none" cap="none" strike="noStrike">
              <a:solidFill>
                <a:schemeClr val="lt1"/>
              </a:solidFill>
              <a:latin typeface="Helvetica Neue"/>
              <a:ea typeface="Helvetica Neue"/>
              <a:cs typeface="Helvetica Neue"/>
              <a:sym typeface="Helvetica Neue"/>
            </a:endParaRPr>
          </a:p>
        </p:txBody>
      </p:sp>
      <p:cxnSp>
        <p:nvCxnSpPr>
          <p:cNvPr id="89" name="Google Shape;89;p44"/>
          <p:cNvCxnSpPr/>
          <p:nvPr/>
        </p:nvCxnSpPr>
        <p:spPr>
          <a:xfrm>
            <a:off x="8627875" y="4800899"/>
            <a:ext cx="0" cy="246300"/>
          </a:xfrm>
          <a:prstGeom prst="straightConnector1">
            <a:avLst/>
          </a:prstGeom>
          <a:noFill/>
          <a:ln cap="flat" cmpd="sng" w="9525">
            <a:solidFill>
              <a:schemeClr val="lt1"/>
            </a:solidFill>
            <a:prstDash val="solid"/>
            <a:round/>
            <a:headEnd len="sm" w="sm" type="none"/>
            <a:tailEnd len="sm" w="sm" type="none"/>
          </a:ln>
        </p:spPr>
      </p:cxnSp>
      <p:pic>
        <p:nvPicPr>
          <p:cNvPr descr="pasted-image.pdf" id="90" name="Google Shape;90;p44"/>
          <p:cNvPicPr preferRelativeResize="0"/>
          <p:nvPr/>
        </p:nvPicPr>
        <p:blipFill rotWithShape="1">
          <a:blip r:embed="rId3">
            <a:alphaModFix/>
          </a:blip>
          <a:srcRect b="0" l="0" r="0" t="0"/>
          <a:stretch/>
        </p:blipFill>
        <p:spPr>
          <a:xfrm>
            <a:off x="231781" y="4726291"/>
            <a:ext cx="813249" cy="403789"/>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1" name="Shape 91"/>
        <p:cNvGrpSpPr/>
        <p:nvPr/>
      </p:nvGrpSpPr>
      <p:grpSpPr>
        <a:xfrm>
          <a:off x="0" y="0"/>
          <a:ext cx="0" cy="0"/>
          <a:chOff x="0" y="0"/>
          <a:chExt cx="0" cy="0"/>
        </a:xfrm>
      </p:grpSpPr>
      <p:sp>
        <p:nvSpPr>
          <p:cNvPr id="92" name="Google Shape;92;p45"/>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93" name="Google Shape;93;p45"/>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94" name="Google Shape;94;p4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95" name="Shape 95"/>
        <p:cNvGrpSpPr/>
        <p:nvPr/>
      </p:nvGrpSpPr>
      <p:grpSpPr>
        <a:xfrm>
          <a:off x="0" y="0"/>
          <a:ext cx="0" cy="0"/>
          <a:chOff x="0" y="0"/>
          <a:chExt cx="0" cy="0"/>
        </a:xfrm>
      </p:grpSpPr>
      <p:sp>
        <p:nvSpPr>
          <p:cNvPr id="96" name="Google Shape;96;p46"/>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97" name="Google Shape;97;p4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98" name="Shape 98"/>
        <p:cNvGrpSpPr/>
        <p:nvPr/>
      </p:nvGrpSpPr>
      <p:grpSpPr>
        <a:xfrm>
          <a:off x="0" y="0"/>
          <a:ext cx="0" cy="0"/>
          <a:chOff x="0" y="0"/>
          <a:chExt cx="0" cy="0"/>
        </a:xfrm>
      </p:grpSpPr>
      <p:sp>
        <p:nvSpPr>
          <p:cNvPr id="99" name="Google Shape;99;p4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00" name="Google Shape;100;p47"/>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160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101" name="Google Shape;101;p4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02" name="Shape 102"/>
        <p:cNvGrpSpPr/>
        <p:nvPr/>
      </p:nvGrpSpPr>
      <p:grpSpPr>
        <a:xfrm>
          <a:off x="0" y="0"/>
          <a:ext cx="0" cy="0"/>
          <a:chOff x="0" y="0"/>
          <a:chExt cx="0" cy="0"/>
        </a:xfrm>
      </p:grpSpPr>
      <p:sp>
        <p:nvSpPr>
          <p:cNvPr id="103" name="Google Shape;103;p4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04" name="Google Shape;104;p48"/>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105" name="Google Shape;105;p48"/>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106" name="Google Shape;106;p4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07" name="Shape 107"/>
        <p:cNvGrpSpPr/>
        <p:nvPr/>
      </p:nvGrpSpPr>
      <p:grpSpPr>
        <a:xfrm>
          <a:off x="0" y="0"/>
          <a:ext cx="0" cy="0"/>
          <a:chOff x="0" y="0"/>
          <a:chExt cx="0" cy="0"/>
        </a:xfrm>
      </p:grpSpPr>
      <p:sp>
        <p:nvSpPr>
          <p:cNvPr id="108" name="Google Shape;108;p49"/>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09" name="Google Shape;109;p4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10" name="Shape 110"/>
        <p:cNvGrpSpPr/>
        <p:nvPr/>
      </p:nvGrpSpPr>
      <p:grpSpPr>
        <a:xfrm>
          <a:off x="0" y="0"/>
          <a:ext cx="0" cy="0"/>
          <a:chOff x="0" y="0"/>
          <a:chExt cx="0" cy="0"/>
        </a:xfrm>
      </p:grpSpPr>
      <p:sp>
        <p:nvSpPr>
          <p:cNvPr id="111" name="Google Shape;111;p50"/>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112" name="Google Shape;112;p50"/>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113" name="Google Shape;113;p5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14" name="Shape 114"/>
        <p:cNvGrpSpPr/>
        <p:nvPr/>
      </p:nvGrpSpPr>
      <p:grpSpPr>
        <a:xfrm>
          <a:off x="0" y="0"/>
          <a:ext cx="0" cy="0"/>
          <a:chOff x="0" y="0"/>
          <a:chExt cx="0" cy="0"/>
        </a:xfrm>
      </p:grpSpPr>
      <p:sp>
        <p:nvSpPr>
          <p:cNvPr id="115" name="Google Shape;115;p51"/>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116" name="Google Shape;116;p5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17" name="Shape 117"/>
        <p:cNvGrpSpPr/>
        <p:nvPr/>
      </p:nvGrpSpPr>
      <p:grpSpPr>
        <a:xfrm>
          <a:off x="0" y="0"/>
          <a:ext cx="0" cy="0"/>
          <a:chOff x="0" y="0"/>
          <a:chExt cx="0" cy="0"/>
        </a:xfrm>
      </p:grpSpPr>
      <p:sp>
        <p:nvSpPr>
          <p:cNvPr id="118" name="Google Shape;118;p52"/>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 name="Google Shape;119;p52"/>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120" name="Google Shape;120;p52"/>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21" name="Google Shape;121;p52"/>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160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122" name="Google Shape;122;p5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23" name="Shape 123"/>
        <p:cNvGrpSpPr/>
        <p:nvPr/>
      </p:nvGrpSpPr>
      <p:grpSpPr>
        <a:xfrm>
          <a:off x="0" y="0"/>
          <a:ext cx="0" cy="0"/>
          <a:chOff x="0" y="0"/>
          <a:chExt cx="0" cy="0"/>
        </a:xfrm>
      </p:grpSpPr>
      <p:sp>
        <p:nvSpPr>
          <p:cNvPr id="124" name="Google Shape;124;p53"/>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SzPts val="1800"/>
              <a:buNone/>
              <a:defRPr/>
            </a:lvl1pPr>
          </a:lstStyle>
          <a:p/>
        </p:txBody>
      </p:sp>
      <p:sp>
        <p:nvSpPr>
          <p:cNvPr id="125" name="Google Shape;125;p5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26" name="Shape 126"/>
        <p:cNvGrpSpPr/>
        <p:nvPr/>
      </p:nvGrpSpPr>
      <p:grpSpPr>
        <a:xfrm>
          <a:off x="0" y="0"/>
          <a:ext cx="0" cy="0"/>
          <a:chOff x="0" y="0"/>
          <a:chExt cx="0" cy="0"/>
        </a:xfrm>
      </p:grpSpPr>
      <p:sp>
        <p:nvSpPr>
          <p:cNvPr id="127" name="Google Shape;127;p54"/>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128" name="Google Shape;128;p54"/>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1600"/>
              </a:spcBef>
              <a:spcAft>
                <a:spcPts val="0"/>
              </a:spcAft>
              <a:buSzPts val="1400"/>
              <a:buChar char="○"/>
              <a:defRPr/>
            </a:lvl2pPr>
            <a:lvl3pPr indent="-317500" lvl="2" marL="1371600" algn="ctr">
              <a:lnSpc>
                <a:spcPct val="115000"/>
              </a:lnSpc>
              <a:spcBef>
                <a:spcPts val="1600"/>
              </a:spcBef>
              <a:spcAft>
                <a:spcPts val="0"/>
              </a:spcAft>
              <a:buSzPts val="1400"/>
              <a:buChar char="■"/>
              <a:defRPr/>
            </a:lvl3pPr>
            <a:lvl4pPr indent="-317500" lvl="3" marL="1828800" algn="ctr">
              <a:lnSpc>
                <a:spcPct val="115000"/>
              </a:lnSpc>
              <a:spcBef>
                <a:spcPts val="1600"/>
              </a:spcBef>
              <a:spcAft>
                <a:spcPts val="0"/>
              </a:spcAft>
              <a:buSzPts val="1400"/>
              <a:buChar char="●"/>
              <a:defRPr/>
            </a:lvl4pPr>
            <a:lvl5pPr indent="-317500" lvl="4" marL="2286000" algn="ctr">
              <a:lnSpc>
                <a:spcPct val="115000"/>
              </a:lnSpc>
              <a:spcBef>
                <a:spcPts val="1600"/>
              </a:spcBef>
              <a:spcAft>
                <a:spcPts val="0"/>
              </a:spcAft>
              <a:buSzPts val="1400"/>
              <a:buChar char="○"/>
              <a:defRPr/>
            </a:lvl5pPr>
            <a:lvl6pPr indent="-317500" lvl="5" marL="2743200" algn="ctr">
              <a:lnSpc>
                <a:spcPct val="115000"/>
              </a:lnSpc>
              <a:spcBef>
                <a:spcPts val="1600"/>
              </a:spcBef>
              <a:spcAft>
                <a:spcPts val="0"/>
              </a:spcAft>
              <a:buSzPts val="1400"/>
              <a:buChar char="■"/>
              <a:defRPr/>
            </a:lvl6pPr>
            <a:lvl7pPr indent="-317500" lvl="6" marL="3200400" algn="ctr">
              <a:lnSpc>
                <a:spcPct val="115000"/>
              </a:lnSpc>
              <a:spcBef>
                <a:spcPts val="1600"/>
              </a:spcBef>
              <a:spcAft>
                <a:spcPts val="0"/>
              </a:spcAft>
              <a:buSzPts val="1400"/>
              <a:buChar char="●"/>
              <a:defRPr/>
            </a:lvl7pPr>
            <a:lvl8pPr indent="-317500" lvl="7" marL="3657600" algn="ctr">
              <a:lnSpc>
                <a:spcPct val="115000"/>
              </a:lnSpc>
              <a:spcBef>
                <a:spcPts val="1600"/>
              </a:spcBef>
              <a:spcAft>
                <a:spcPts val="0"/>
              </a:spcAft>
              <a:buSzPts val="1400"/>
              <a:buChar char="○"/>
              <a:defRPr/>
            </a:lvl8pPr>
            <a:lvl9pPr indent="-317500" lvl="8" marL="4114800" algn="ctr">
              <a:lnSpc>
                <a:spcPct val="115000"/>
              </a:lnSpc>
              <a:spcBef>
                <a:spcPts val="1600"/>
              </a:spcBef>
              <a:spcAft>
                <a:spcPts val="1600"/>
              </a:spcAft>
              <a:buSzPts val="1400"/>
              <a:buChar char="■"/>
              <a:defRPr/>
            </a:lvl9pPr>
          </a:lstStyle>
          <a:p/>
        </p:txBody>
      </p:sp>
      <p:sp>
        <p:nvSpPr>
          <p:cNvPr id="129" name="Google Shape;129;p5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30" name="Shape 130"/>
        <p:cNvGrpSpPr/>
        <p:nvPr/>
      </p:nvGrpSpPr>
      <p:grpSpPr>
        <a:xfrm>
          <a:off x="0" y="0"/>
          <a:ext cx="0" cy="0"/>
          <a:chOff x="0" y="0"/>
          <a:chExt cx="0" cy="0"/>
        </a:xfrm>
      </p:grpSpPr>
      <p:sp>
        <p:nvSpPr>
          <p:cNvPr id="131" name="Google Shape;131;p5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9_Custom Layout">
  <p:cSld name="19_Custom Layout">
    <p:spTree>
      <p:nvGrpSpPr>
        <p:cNvPr id="132" name="Shape 132"/>
        <p:cNvGrpSpPr/>
        <p:nvPr/>
      </p:nvGrpSpPr>
      <p:grpSpPr>
        <a:xfrm>
          <a:off x="0" y="0"/>
          <a:ext cx="0" cy="0"/>
          <a:chOff x="0" y="0"/>
          <a:chExt cx="0" cy="0"/>
        </a:xfrm>
      </p:grpSpPr>
      <p:sp>
        <p:nvSpPr>
          <p:cNvPr id="133" name="Google Shape;133;p56"/>
          <p:cNvSpPr txBox="1"/>
          <p:nvPr>
            <p:ph idx="12" type="sldNum"/>
          </p:nvPr>
        </p:nvSpPr>
        <p:spPr>
          <a:xfrm>
            <a:off x="8561946" y="4902409"/>
            <a:ext cx="248700" cy="183900"/>
          </a:xfrm>
          <a:prstGeom prst="rect">
            <a:avLst/>
          </a:prstGeom>
          <a:noFill/>
          <a:ln>
            <a:noFill/>
          </a:ln>
        </p:spPr>
        <p:txBody>
          <a:bodyPr anchorCtr="0" anchor="t" bIns="34575" lIns="34575" spcFirstLastPara="1" rIns="34575" wrap="square" tIns="34575">
            <a:noAutofit/>
          </a:bodyPr>
          <a:lstStyle>
            <a:lvl1pPr indent="0" lvl="0"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
        <p:nvSpPr>
          <p:cNvPr id="134" name="Google Shape;134;p56"/>
          <p:cNvSpPr/>
          <p:nvPr/>
        </p:nvSpPr>
        <p:spPr>
          <a:xfrm>
            <a:off x="113" y="4749367"/>
            <a:ext cx="9144000" cy="394500"/>
          </a:xfrm>
          <a:prstGeom prst="rect">
            <a:avLst/>
          </a:prstGeom>
          <a:solidFill>
            <a:srgbClr val="D2010D"/>
          </a:solidFill>
          <a:ln>
            <a:noFill/>
          </a:ln>
        </p:spPr>
        <p:txBody>
          <a:bodyPr anchorCtr="0" anchor="ctr" bIns="34575" lIns="34575" spcFirstLastPara="1" rIns="34575" wrap="square" tIns="34575">
            <a:noAutofit/>
          </a:bodyPr>
          <a:lstStyle/>
          <a:p>
            <a:pPr indent="0" lvl="0" marL="0" marR="0" rtl="0" algn="ctr">
              <a:lnSpc>
                <a:spcPct val="100000"/>
              </a:lnSpc>
              <a:spcBef>
                <a:spcPts val="0"/>
              </a:spcBef>
              <a:spcAft>
                <a:spcPts val="0"/>
              </a:spcAft>
              <a:buClr>
                <a:srgbClr val="000000"/>
              </a:buClr>
              <a:buSzPts val="2200"/>
              <a:buFont typeface="Arial"/>
              <a:buNone/>
            </a:pPr>
            <a:r>
              <a:t/>
            </a:r>
            <a:endParaRPr b="0" i="0" sz="2200" u="none" cap="none" strike="noStrike">
              <a:solidFill>
                <a:srgbClr val="FFFFFF"/>
              </a:solidFill>
              <a:latin typeface="Helvetica Neue"/>
              <a:ea typeface="Helvetica Neue"/>
              <a:cs typeface="Helvetica Neue"/>
              <a:sym typeface="Helvetica Neue"/>
            </a:endParaRPr>
          </a:p>
        </p:txBody>
      </p:sp>
      <p:pic>
        <p:nvPicPr>
          <p:cNvPr descr="pasted-image.pdf" id="135" name="Google Shape;135;p56"/>
          <p:cNvPicPr preferRelativeResize="0"/>
          <p:nvPr/>
        </p:nvPicPr>
        <p:blipFill rotWithShape="1">
          <a:blip r:embed="rId2">
            <a:alphaModFix/>
          </a:blip>
          <a:srcRect b="0" l="0" r="0" t="0"/>
          <a:stretch/>
        </p:blipFill>
        <p:spPr>
          <a:xfrm>
            <a:off x="116729" y="4749367"/>
            <a:ext cx="794745" cy="394604"/>
          </a:xfrm>
          <a:prstGeom prst="rect">
            <a:avLst/>
          </a:prstGeom>
          <a:noFill/>
          <a:ln>
            <a:noFill/>
          </a:ln>
        </p:spPr>
      </p:pic>
      <p:cxnSp>
        <p:nvCxnSpPr>
          <p:cNvPr id="136" name="Google Shape;136;p56"/>
          <p:cNvCxnSpPr/>
          <p:nvPr/>
        </p:nvCxnSpPr>
        <p:spPr>
          <a:xfrm>
            <a:off x="179512" y="611730"/>
            <a:ext cx="8593800" cy="0"/>
          </a:xfrm>
          <a:prstGeom prst="straightConnector1">
            <a:avLst/>
          </a:prstGeom>
          <a:noFill/>
          <a:ln cap="flat" cmpd="sng" w="9525">
            <a:solidFill>
              <a:srgbClr val="D3010D"/>
            </a:solidFill>
            <a:prstDash val="solid"/>
            <a:miter lim="400000"/>
            <a:headEnd len="sm" w="sm" type="none"/>
            <a:tailEnd len="sm" w="sm" type="none"/>
          </a:ln>
        </p:spPr>
      </p:cxn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37" name="Shape 137"/>
        <p:cNvGrpSpPr/>
        <p:nvPr/>
      </p:nvGrpSpPr>
      <p:grpSpPr>
        <a:xfrm>
          <a:off x="0" y="0"/>
          <a:ext cx="0" cy="0"/>
          <a:chOff x="0" y="0"/>
          <a:chExt cx="0" cy="0"/>
        </a:xfrm>
      </p:grpSpPr>
      <p:sp>
        <p:nvSpPr>
          <p:cNvPr id="138" name="Google Shape;138;p57"/>
          <p:cNvSpPr txBox="1"/>
          <p:nvPr>
            <p:ph type="title"/>
          </p:nvPr>
        </p:nvSpPr>
        <p:spPr>
          <a:xfrm>
            <a:off x="209579" y="156288"/>
            <a:ext cx="8702700" cy="586500"/>
          </a:xfrm>
          <a:prstGeom prst="rect">
            <a:avLst/>
          </a:prstGeom>
          <a:noFill/>
          <a:ln>
            <a:noFill/>
          </a:ln>
        </p:spPr>
        <p:txBody>
          <a:bodyPr anchorCtr="0" anchor="ctr" bIns="45650" lIns="45650" spcFirstLastPara="1" rIns="45650" wrap="square" tIns="45650">
            <a:noAutofit/>
          </a:bodyPr>
          <a:lstStyle>
            <a:lvl1pPr lvl="0" algn="l">
              <a:lnSpc>
                <a:spcPct val="100000"/>
              </a:lnSpc>
              <a:spcBef>
                <a:spcPts val="0"/>
              </a:spcBef>
              <a:spcAft>
                <a:spcPts val="0"/>
              </a:spcAft>
              <a:buClr>
                <a:srgbClr val="366092"/>
              </a:buClr>
              <a:buSzPts val="1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39" name="Google Shape;139;p57"/>
          <p:cNvSpPr txBox="1"/>
          <p:nvPr>
            <p:ph idx="1" type="body"/>
          </p:nvPr>
        </p:nvSpPr>
        <p:spPr>
          <a:xfrm>
            <a:off x="242596" y="900896"/>
            <a:ext cx="8643300" cy="3877500"/>
          </a:xfrm>
          <a:prstGeom prst="rect">
            <a:avLst/>
          </a:prstGeom>
          <a:noFill/>
          <a:ln>
            <a:noFill/>
          </a:ln>
        </p:spPr>
        <p:txBody>
          <a:bodyPr anchorCtr="0" anchor="t" bIns="45650" lIns="91325" spcFirstLastPara="1" rIns="91325" wrap="square" tIns="45650">
            <a:noAutofit/>
          </a:bodyPr>
          <a:lstStyle>
            <a:lvl1pPr indent="-406400" lvl="0" marL="457200" algn="l">
              <a:lnSpc>
                <a:spcPct val="115000"/>
              </a:lnSpc>
              <a:spcBef>
                <a:spcPts val="0"/>
              </a:spcBef>
              <a:spcAft>
                <a:spcPts val="0"/>
              </a:spcAft>
              <a:buClr>
                <a:schemeClr val="dk1"/>
              </a:buClr>
              <a:buSzPts val="2800"/>
              <a:buChar char="●"/>
              <a:defRPr/>
            </a:lvl1pPr>
            <a:lvl2pPr indent="-368300" lvl="1" marL="914400" algn="l">
              <a:lnSpc>
                <a:spcPct val="115000"/>
              </a:lnSpc>
              <a:spcBef>
                <a:spcPts val="1600"/>
              </a:spcBef>
              <a:spcAft>
                <a:spcPts val="0"/>
              </a:spcAft>
              <a:buClr>
                <a:schemeClr val="dk1"/>
              </a:buClr>
              <a:buSzPts val="2200"/>
              <a:buChar char="○"/>
              <a:defRPr sz="2200"/>
            </a:lvl2pPr>
            <a:lvl3pPr indent="-342900" lvl="2" marL="1371600" algn="l">
              <a:lnSpc>
                <a:spcPct val="115000"/>
              </a:lnSpc>
              <a:spcBef>
                <a:spcPts val="1600"/>
              </a:spcBef>
              <a:spcAft>
                <a:spcPts val="0"/>
              </a:spcAft>
              <a:buClr>
                <a:schemeClr val="dk1"/>
              </a:buClr>
              <a:buSzPts val="1800"/>
              <a:buChar char="■"/>
              <a:defRPr sz="1800"/>
            </a:lvl3pPr>
            <a:lvl4pPr indent="-330200" lvl="3" marL="1828800" algn="l">
              <a:lnSpc>
                <a:spcPct val="115000"/>
              </a:lnSpc>
              <a:spcBef>
                <a:spcPts val="1600"/>
              </a:spcBef>
              <a:spcAft>
                <a:spcPts val="0"/>
              </a:spcAft>
              <a:buClr>
                <a:schemeClr val="dk1"/>
              </a:buClr>
              <a:buSzPts val="1600"/>
              <a:buChar char="●"/>
              <a:defRPr sz="1600"/>
            </a:lvl4pPr>
            <a:lvl5pPr indent="-330200" lvl="4" marL="2286000" algn="l">
              <a:lnSpc>
                <a:spcPct val="115000"/>
              </a:lnSpc>
              <a:spcBef>
                <a:spcPts val="1600"/>
              </a:spcBef>
              <a:spcAft>
                <a:spcPts val="0"/>
              </a:spcAft>
              <a:buClr>
                <a:schemeClr val="dk1"/>
              </a:buClr>
              <a:buSzPts val="1600"/>
              <a:buChar char="○"/>
              <a:defRPr sz="1600"/>
            </a:lvl5pPr>
            <a:lvl6pPr indent="-342900" lvl="5" marL="2743200" algn="l">
              <a:lnSpc>
                <a:spcPct val="115000"/>
              </a:lnSpc>
              <a:spcBef>
                <a:spcPts val="1600"/>
              </a:spcBef>
              <a:spcAft>
                <a:spcPts val="0"/>
              </a:spcAft>
              <a:buClr>
                <a:schemeClr val="dk1"/>
              </a:buClr>
              <a:buSzPts val="1800"/>
              <a:buChar char="■"/>
              <a:defRPr/>
            </a:lvl6pPr>
            <a:lvl7pPr indent="-342900" lvl="6" marL="3200400" algn="l">
              <a:lnSpc>
                <a:spcPct val="115000"/>
              </a:lnSpc>
              <a:spcBef>
                <a:spcPts val="1600"/>
              </a:spcBef>
              <a:spcAft>
                <a:spcPts val="0"/>
              </a:spcAft>
              <a:buClr>
                <a:schemeClr val="dk1"/>
              </a:buClr>
              <a:buSzPts val="1800"/>
              <a:buChar char="●"/>
              <a:defRPr/>
            </a:lvl7pPr>
            <a:lvl8pPr indent="-342900" lvl="7" marL="3657600" algn="l">
              <a:lnSpc>
                <a:spcPct val="115000"/>
              </a:lnSpc>
              <a:spcBef>
                <a:spcPts val="1600"/>
              </a:spcBef>
              <a:spcAft>
                <a:spcPts val="0"/>
              </a:spcAft>
              <a:buClr>
                <a:schemeClr val="dk1"/>
              </a:buClr>
              <a:buSzPts val="1800"/>
              <a:buChar char="○"/>
              <a:defRPr/>
            </a:lvl8pPr>
            <a:lvl9pPr indent="-342900" lvl="8" marL="4114800" algn="l">
              <a:lnSpc>
                <a:spcPct val="115000"/>
              </a:lnSpc>
              <a:spcBef>
                <a:spcPts val="1600"/>
              </a:spcBef>
              <a:spcAft>
                <a:spcPts val="1600"/>
              </a:spcAft>
              <a:buClr>
                <a:schemeClr val="dk1"/>
              </a:buClr>
              <a:buSzPts val="1800"/>
              <a:buChar char="■"/>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WPP|REDFUSE Title and Content Slide">
  <p:cSld name="WPP|REDFUSE Title and Content Slide">
    <p:spTree>
      <p:nvGrpSpPr>
        <p:cNvPr id="140" name="Shape 140"/>
        <p:cNvGrpSpPr/>
        <p:nvPr/>
      </p:nvGrpSpPr>
      <p:grpSpPr>
        <a:xfrm>
          <a:off x="0" y="0"/>
          <a:ext cx="0" cy="0"/>
          <a:chOff x="0" y="0"/>
          <a:chExt cx="0" cy="0"/>
        </a:xfrm>
      </p:grpSpPr>
      <p:sp>
        <p:nvSpPr>
          <p:cNvPr id="141" name="Google Shape;141;p58"/>
          <p:cNvSpPr txBox="1"/>
          <p:nvPr>
            <p:ph idx="1" type="body"/>
          </p:nvPr>
        </p:nvSpPr>
        <p:spPr>
          <a:xfrm>
            <a:off x="623700" y="1161000"/>
            <a:ext cx="5669700" cy="3510000"/>
          </a:xfrm>
          <a:prstGeom prst="rect">
            <a:avLst/>
          </a:prstGeom>
          <a:noFill/>
          <a:ln>
            <a:noFill/>
          </a:ln>
        </p:spPr>
        <p:txBody>
          <a:bodyPr anchorCtr="0" anchor="t" bIns="0" lIns="0" spcFirstLastPara="1" rIns="0" wrap="square" tIns="0">
            <a:noAutofit/>
          </a:bodyPr>
          <a:lstStyle>
            <a:lvl1pPr indent="-323850" lvl="0" marL="457200" algn="l">
              <a:lnSpc>
                <a:spcPct val="100000"/>
              </a:lnSpc>
              <a:spcBef>
                <a:spcPts val="1400"/>
              </a:spcBef>
              <a:spcAft>
                <a:spcPts val="0"/>
              </a:spcAft>
              <a:buClr>
                <a:srgbClr val="FF0000"/>
              </a:buClr>
              <a:buSzPts val="1500"/>
              <a:buFont typeface="Arial"/>
              <a:buChar char="•"/>
              <a:defRPr/>
            </a:lvl1pPr>
            <a:lvl2pPr indent="-323850" lvl="1" marL="914400" algn="l">
              <a:lnSpc>
                <a:spcPct val="100000"/>
              </a:lnSpc>
              <a:spcBef>
                <a:spcPts val="500"/>
              </a:spcBef>
              <a:spcAft>
                <a:spcPts val="0"/>
              </a:spcAft>
              <a:buClr>
                <a:srgbClr val="FF0000"/>
              </a:buClr>
              <a:buSzPts val="1500"/>
              <a:buChar char="•"/>
              <a:defRPr/>
            </a:lvl2pPr>
            <a:lvl3pPr indent="-323850" lvl="2" marL="1371600" algn="l">
              <a:lnSpc>
                <a:spcPct val="100000"/>
              </a:lnSpc>
              <a:spcBef>
                <a:spcPts val="500"/>
              </a:spcBef>
              <a:spcAft>
                <a:spcPts val="0"/>
              </a:spcAft>
              <a:buClr>
                <a:srgbClr val="FF0000"/>
              </a:buClr>
              <a:buSzPts val="1500"/>
              <a:buChar char="•"/>
              <a:defRPr/>
            </a:lvl3pPr>
            <a:lvl4pPr indent="-323850" lvl="3" marL="1828800" algn="l">
              <a:lnSpc>
                <a:spcPct val="100000"/>
              </a:lnSpc>
              <a:spcBef>
                <a:spcPts val="500"/>
              </a:spcBef>
              <a:spcAft>
                <a:spcPts val="0"/>
              </a:spcAft>
              <a:buClr>
                <a:srgbClr val="FF0000"/>
              </a:buClr>
              <a:buSzPts val="1500"/>
              <a:buChar char="•"/>
              <a:defRPr/>
            </a:lvl4pPr>
            <a:lvl5pPr indent="-323850" lvl="4" marL="2286000" algn="l">
              <a:lnSpc>
                <a:spcPct val="100000"/>
              </a:lnSpc>
              <a:spcBef>
                <a:spcPts val="500"/>
              </a:spcBef>
              <a:spcAft>
                <a:spcPts val="0"/>
              </a:spcAft>
              <a:buClr>
                <a:srgbClr val="FF0000"/>
              </a:buClr>
              <a:buSzPts val="1500"/>
              <a:buChar char="•"/>
              <a:defRPr/>
            </a:lvl5pPr>
            <a:lvl6pPr indent="-336550" lvl="5" marL="2743200" algn="l">
              <a:lnSpc>
                <a:spcPct val="100000"/>
              </a:lnSpc>
              <a:spcBef>
                <a:spcPts val="2200"/>
              </a:spcBef>
              <a:spcAft>
                <a:spcPts val="0"/>
              </a:spcAft>
              <a:buClr>
                <a:srgbClr val="000000"/>
              </a:buClr>
              <a:buSzPts val="1700"/>
              <a:buChar char="•"/>
              <a:defRPr/>
            </a:lvl6pPr>
            <a:lvl7pPr indent="-336550" lvl="6" marL="3200400" algn="l">
              <a:lnSpc>
                <a:spcPct val="100000"/>
              </a:lnSpc>
              <a:spcBef>
                <a:spcPts val="2200"/>
              </a:spcBef>
              <a:spcAft>
                <a:spcPts val="0"/>
              </a:spcAft>
              <a:buClr>
                <a:srgbClr val="000000"/>
              </a:buClr>
              <a:buSzPts val="1700"/>
              <a:buChar char="•"/>
              <a:defRPr/>
            </a:lvl7pPr>
            <a:lvl8pPr indent="-336550" lvl="7" marL="3657600" algn="l">
              <a:lnSpc>
                <a:spcPct val="100000"/>
              </a:lnSpc>
              <a:spcBef>
                <a:spcPts val="2200"/>
              </a:spcBef>
              <a:spcAft>
                <a:spcPts val="0"/>
              </a:spcAft>
              <a:buClr>
                <a:srgbClr val="000000"/>
              </a:buClr>
              <a:buSzPts val="1700"/>
              <a:buChar char="•"/>
              <a:defRPr/>
            </a:lvl8pPr>
            <a:lvl9pPr indent="-336550" lvl="8" marL="4114800" algn="l">
              <a:lnSpc>
                <a:spcPct val="100000"/>
              </a:lnSpc>
              <a:spcBef>
                <a:spcPts val="2200"/>
              </a:spcBef>
              <a:spcAft>
                <a:spcPts val="0"/>
              </a:spcAft>
              <a:buClr>
                <a:srgbClr val="000000"/>
              </a:buClr>
              <a:buSzPts val="1700"/>
              <a:buChar char="•"/>
              <a:defRPr/>
            </a:lvl9pPr>
          </a:lstStyle>
          <a:p/>
        </p:txBody>
      </p:sp>
      <p:sp>
        <p:nvSpPr>
          <p:cNvPr id="142" name="Google Shape;142;p58"/>
          <p:cNvSpPr txBox="1"/>
          <p:nvPr>
            <p:ph idx="10" type="dt"/>
          </p:nvPr>
        </p:nvSpPr>
        <p:spPr>
          <a:xfrm>
            <a:off x="4272935" y="4833000"/>
            <a:ext cx="597900" cy="162000"/>
          </a:xfrm>
          <a:prstGeom prst="rect">
            <a:avLst/>
          </a:prstGeom>
          <a:noFill/>
          <a:ln>
            <a:noFill/>
          </a:ln>
        </p:spPr>
        <p:txBody>
          <a:bodyPr anchorCtr="0" anchor="t" bIns="0" lIns="0" spcFirstLastPara="1" rIns="0" wrap="square" tIns="0">
            <a:noAutofit/>
          </a:bodyPr>
          <a:lstStyle>
            <a:lvl1pPr lvl="0" marR="0" rtl="0" algn="ctr">
              <a:lnSpc>
                <a:spcPct val="100000"/>
              </a:lnSpc>
              <a:spcBef>
                <a:spcPts val="0"/>
              </a:spcBef>
              <a:spcAft>
                <a:spcPts val="0"/>
              </a:spcAft>
              <a:buClr>
                <a:schemeClr val="dk1"/>
              </a:buClr>
              <a:buSzPts val="700"/>
              <a:buFont typeface="Arial"/>
              <a:buNone/>
              <a:defRPr b="0" i="0" sz="1400" u="none" cap="none" strike="noStrike">
                <a:solidFill>
                  <a:schemeClr val="dk1"/>
                </a:solidFill>
                <a:latin typeface="Arial"/>
                <a:ea typeface="Arial"/>
                <a:cs typeface="Arial"/>
                <a:sym typeface="Arial"/>
              </a:defRPr>
            </a:lvl1pPr>
            <a:lvl2pPr lvl="1"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43" name="Google Shape;143;p58"/>
          <p:cNvSpPr txBox="1"/>
          <p:nvPr>
            <p:ph idx="11" type="ftr"/>
          </p:nvPr>
        </p:nvSpPr>
        <p:spPr>
          <a:xfrm>
            <a:off x="623700" y="4833000"/>
            <a:ext cx="3399600" cy="162000"/>
          </a:xfrm>
          <a:prstGeom prst="rect">
            <a:avLst/>
          </a:prstGeom>
          <a:noFill/>
          <a:ln>
            <a:noFill/>
          </a:ln>
        </p:spPr>
        <p:txBody>
          <a:bodyPr anchorCtr="0" anchor="t" bIns="0" lIns="0" spcFirstLastPara="1" rIns="0" wrap="square" tIns="0">
            <a:noAutofit/>
          </a:bodyPr>
          <a:lstStyle>
            <a:lvl1pPr lvl="0" marR="0" rtl="0" algn="l">
              <a:lnSpc>
                <a:spcPct val="100000"/>
              </a:lnSpc>
              <a:spcBef>
                <a:spcPts val="0"/>
              </a:spcBef>
              <a:spcAft>
                <a:spcPts val="0"/>
              </a:spcAft>
              <a:buClr>
                <a:schemeClr val="dk1"/>
              </a:buClr>
              <a:buSzPts val="700"/>
              <a:buFont typeface="Arial"/>
              <a:buNone/>
              <a:defRPr b="0" i="0" sz="1400" u="none" cap="none" strike="noStrike">
                <a:solidFill>
                  <a:schemeClr val="dk1"/>
                </a:solidFill>
                <a:latin typeface="Arial"/>
                <a:ea typeface="Arial"/>
                <a:cs typeface="Arial"/>
                <a:sym typeface="Arial"/>
              </a:defRPr>
            </a:lvl1pPr>
            <a:lvl2pPr lvl="1"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44" name="Google Shape;144;p58"/>
          <p:cNvSpPr txBox="1"/>
          <p:nvPr>
            <p:ph idx="12" type="sldNum"/>
          </p:nvPr>
        </p:nvSpPr>
        <p:spPr>
          <a:xfrm>
            <a:off x="8434798" y="4833000"/>
            <a:ext cx="266400" cy="135000"/>
          </a:xfrm>
          <a:prstGeom prst="rect">
            <a:avLst/>
          </a:prstGeom>
          <a:noFill/>
          <a:ln>
            <a:noFill/>
          </a:ln>
        </p:spPr>
        <p:txBody>
          <a:bodyPr anchorCtr="0" anchor="t" bIns="0" lIns="0" spcFirstLastPara="1" rIns="0" wrap="square" tIns="0">
            <a:noAutofit/>
          </a:bodyPr>
          <a:lstStyle>
            <a:lvl1pPr indent="0" lvl="0" marL="0" marR="0" algn="r">
              <a:lnSpc>
                <a:spcPct val="100000"/>
              </a:lnSpc>
              <a:spcBef>
                <a:spcPts val="0"/>
              </a:spcBef>
              <a:spcAft>
                <a:spcPts val="0"/>
              </a:spcAft>
              <a:buClr>
                <a:schemeClr val="dk1"/>
              </a:buClr>
              <a:buSzPts val="700"/>
              <a:buFont typeface="Arial"/>
              <a:buNone/>
              <a:defRPr b="0" i="0" sz="7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700"/>
              <a:buFont typeface="Arial"/>
              <a:buNone/>
              <a:defRPr b="0" i="0" sz="7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700"/>
              <a:buFont typeface="Arial"/>
              <a:buNone/>
              <a:defRPr b="0" i="0" sz="7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700"/>
              <a:buFont typeface="Arial"/>
              <a:buNone/>
              <a:defRPr b="0" i="0" sz="7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700"/>
              <a:buFont typeface="Arial"/>
              <a:buNone/>
              <a:defRPr b="0" i="0" sz="7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700"/>
              <a:buFont typeface="Arial"/>
              <a:buNone/>
              <a:defRPr b="0" i="0" sz="7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700"/>
              <a:buFont typeface="Arial"/>
              <a:buNone/>
              <a:defRPr b="0" i="0" sz="7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700"/>
              <a:buFont typeface="Arial"/>
              <a:buNone/>
              <a:defRPr b="0" i="0" sz="7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700"/>
              <a:buFont typeface="Arial"/>
              <a:buNone/>
              <a:defRPr b="0" i="0" sz="7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
        <p:nvSpPr>
          <p:cNvPr id="145" name="Google Shape;145;p58"/>
          <p:cNvSpPr txBox="1"/>
          <p:nvPr>
            <p:ph type="title"/>
          </p:nvPr>
        </p:nvSpPr>
        <p:spPr>
          <a:xfrm>
            <a:off x="623700" y="231142"/>
            <a:ext cx="5670000" cy="760800"/>
          </a:xfrm>
          <a:prstGeom prst="rect">
            <a:avLst/>
          </a:prstGeom>
          <a:noFill/>
          <a:ln>
            <a:noFill/>
          </a:ln>
        </p:spPr>
        <p:txBody>
          <a:bodyPr anchorCtr="0" anchor="b" bIns="0" lIns="0" spcFirstLastPara="1" rIns="0" wrap="square" tIns="0">
            <a:noAutofit/>
          </a:bodyPr>
          <a:lstStyle>
            <a:lvl1pPr lvl="0" algn="l">
              <a:lnSpc>
                <a:spcPct val="80000"/>
              </a:lnSpc>
              <a:spcBef>
                <a:spcPts val="0"/>
              </a:spcBef>
              <a:spcAft>
                <a:spcPts val="0"/>
              </a:spcAft>
              <a:buClr>
                <a:srgbClr val="FF0000"/>
              </a:buClr>
              <a:buSzPts val="2400"/>
              <a:buFont typeface="Arial"/>
              <a:buNone/>
              <a:defRPr b="0">
                <a:solidFill>
                  <a:srgbClr val="FF0000"/>
                </a:solidFill>
              </a:defRPr>
            </a:lvl1pPr>
            <a:lvl2pPr lvl="1" algn="ctr">
              <a:lnSpc>
                <a:spcPct val="100000"/>
              </a:lnSpc>
              <a:spcBef>
                <a:spcPts val="0"/>
              </a:spcBef>
              <a:spcAft>
                <a:spcPts val="0"/>
              </a:spcAft>
              <a:buClr>
                <a:srgbClr val="000000"/>
              </a:buClr>
              <a:buSzPts val="1400"/>
              <a:buNone/>
              <a:defRPr/>
            </a:lvl2pPr>
            <a:lvl3pPr lvl="2" algn="ctr">
              <a:lnSpc>
                <a:spcPct val="100000"/>
              </a:lnSpc>
              <a:spcBef>
                <a:spcPts val="0"/>
              </a:spcBef>
              <a:spcAft>
                <a:spcPts val="0"/>
              </a:spcAft>
              <a:buClr>
                <a:srgbClr val="000000"/>
              </a:buClr>
              <a:buSzPts val="1400"/>
              <a:buNone/>
              <a:defRPr/>
            </a:lvl3pPr>
            <a:lvl4pPr lvl="3" algn="ctr">
              <a:lnSpc>
                <a:spcPct val="100000"/>
              </a:lnSpc>
              <a:spcBef>
                <a:spcPts val="0"/>
              </a:spcBef>
              <a:spcAft>
                <a:spcPts val="0"/>
              </a:spcAft>
              <a:buClr>
                <a:srgbClr val="000000"/>
              </a:buClr>
              <a:buSzPts val="1400"/>
              <a:buNone/>
              <a:defRPr/>
            </a:lvl4pPr>
            <a:lvl5pPr lvl="4" algn="ctr">
              <a:lnSpc>
                <a:spcPct val="100000"/>
              </a:lnSpc>
              <a:spcBef>
                <a:spcPts val="0"/>
              </a:spcBef>
              <a:spcAft>
                <a:spcPts val="0"/>
              </a:spcAft>
              <a:buClr>
                <a:srgbClr val="000000"/>
              </a:buClr>
              <a:buSzPts val="1400"/>
              <a:buNone/>
              <a:defRPr/>
            </a:lvl5pPr>
            <a:lvl6pPr lvl="5" algn="ctr">
              <a:lnSpc>
                <a:spcPct val="100000"/>
              </a:lnSpc>
              <a:spcBef>
                <a:spcPts val="0"/>
              </a:spcBef>
              <a:spcAft>
                <a:spcPts val="0"/>
              </a:spcAft>
              <a:buClr>
                <a:srgbClr val="000000"/>
              </a:buClr>
              <a:buSzPts val="1400"/>
              <a:buNone/>
              <a:defRPr/>
            </a:lvl6pPr>
            <a:lvl7pPr lvl="6" algn="ctr">
              <a:lnSpc>
                <a:spcPct val="100000"/>
              </a:lnSpc>
              <a:spcBef>
                <a:spcPts val="0"/>
              </a:spcBef>
              <a:spcAft>
                <a:spcPts val="0"/>
              </a:spcAft>
              <a:buClr>
                <a:srgbClr val="000000"/>
              </a:buClr>
              <a:buSzPts val="1400"/>
              <a:buNone/>
              <a:defRPr/>
            </a:lvl7pPr>
            <a:lvl8pPr lvl="7" algn="ctr">
              <a:lnSpc>
                <a:spcPct val="100000"/>
              </a:lnSpc>
              <a:spcBef>
                <a:spcPts val="0"/>
              </a:spcBef>
              <a:spcAft>
                <a:spcPts val="0"/>
              </a:spcAft>
              <a:buClr>
                <a:srgbClr val="000000"/>
              </a:buClr>
              <a:buSzPts val="1400"/>
              <a:buNone/>
              <a:defRPr/>
            </a:lvl8pPr>
            <a:lvl9pPr lvl="8" algn="ctr">
              <a:lnSpc>
                <a:spcPct val="100000"/>
              </a:lnSpc>
              <a:spcBef>
                <a:spcPts val="0"/>
              </a:spcBef>
              <a:spcAft>
                <a:spcPts val="0"/>
              </a:spcAft>
              <a:buClr>
                <a:srgbClr val="000000"/>
              </a:buClr>
              <a:buSzPts val="1400"/>
              <a:buNone/>
              <a:defRPr/>
            </a:lvl9pPr>
          </a:lstStyle>
          <a:p/>
        </p:txBody>
      </p:sp>
      <p:pic>
        <p:nvPicPr>
          <p:cNvPr id="146" name="Google Shape;146;p58"/>
          <p:cNvPicPr preferRelativeResize="0"/>
          <p:nvPr/>
        </p:nvPicPr>
        <p:blipFill rotWithShape="1">
          <a:blip r:embed="rId2">
            <a:alphaModFix/>
          </a:blip>
          <a:srcRect b="0" l="0" r="0" t="0"/>
          <a:stretch/>
        </p:blipFill>
        <p:spPr>
          <a:xfrm>
            <a:off x="7243546" y="198965"/>
            <a:ext cx="1653254" cy="233172"/>
          </a:xfrm>
          <a:prstGeom prst="rect">
            <a:avLst/>
          </a:prstGeom>
          <a:noFill/>
          <a:ln>
            <a:noFill/>
          </a:ln>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Custom Layout">
  <p:cSld name="2_Custom Layout">
    <p:spTree>
      <p:nvGrpSpPr>
        <p:cNvPr id="147" name="Shape 147"/>
        <p:cNvGrpSpPr/>
        <p:nvPr/>
      </p:nvGrpSpPr>
      <p:grpSpPr>
        <a:xfrm>
          <a:off x="0" y="0"/>
          <a:ext cx="0" cy="0"/>
          <a:chOff x="0" y="0"/>
          <a:chExt cx="0" cy="0"/>
        </a:xfrm>
      </p:grpSpPr>
      <p:sp>
        <p:nvSpPr>
          <p:cNvPr id="148" name="Google Shape;148;p59"/>
          <p:cNvSpPr txBox="1"/>
          <p:nvPr>
            <p:ph idx="12" type="sldNum"/>
          </p:nvPr>
        </p:nvSpPr>
        <p:spPr>
          <a:xfrm>
            <a:off x="8575702" y="4902403"/>
            <a:ext cx="221400" cy="218400"/>
          </a:xfrm>
          <a:prstGeom prst="rect">
            <a:avLst/>
          </a:prstGeom>
          <a:noFill/>
          <a:ln>
            <a:noFill/>
          </a:ln>
        </p:spPr>
        <p:txBody>
          <a:bodyPr anchorCtr="0" anchor="t" bIns="23825" lIns="23825" spcFirstLastPara="1" rIns="23825" wrap="square" tIns="23825">
            <a:noAutofit/>
          </a:bodyPr>
          <a:lstStyle>
            <a:lvl1pPr indent="0" lvl="0" marL="0" marR="0" algn="ctr">
              <a:lnSpc>
                <a:spcPct val="100000"/>
              </a:lnSpc>
              <a:spcBef>
                <a:spcPts val="0"/>
              </a:spcBef>
              <a:spcAft>
                <a:spcPts val="0"/>
              </a:spcAft>
              <a:buClr>
                <a:srgbClr val="D3010D"/>
              </a:buClr>
              <a:buSzPts val="800"/>
              <a:buFont typeface="Helvetica Neue Light"/>
              <a:buNone/>
              <a:defRPr b="0" i="0" sz="1000" u="none" cap="none" strike="noStrike">
                <a:solidFill>
                  <a:srgbClr val="D3010D"/>
                </a:solidFill>
                <a:latin typeface="Helvetica Neue Light"/>
                <a:ea typeface="Helvetica Neue Light"/>
                <a:cs typeface="Helvetica Neue Light"/>
                <a:sym typeface="Helvetica Neue Light"/>
              </a:defRPr>
            </a:lvl1pPr>
            <a:lvl2pPr indent="0" lvl="1" marL="0" marR="0" algn="ctr">
              <a:lnSpc>
                <a:spcPct val="100000"/>
              </a:lnSpc>
              <a:spcBef>
                <a:spcPts val="0"/>
              </a:spcBef>
              <a:spcAft>
                <a:spcPts val="0"/>
              </a:spcAft>
              <a:buClr>
                <a:srgbClr val="D3010D"/>
              </a:buClr>
              <a:buSzPts val="800"/>
              <a:buFont typeface="Helvetica Neue Light"/>
              <a:buNone/>
              <a:defRPr b="0" i="0" sz="1000" u="none" cap="none" strike="noStrike">
                <a:solidFill>
                  <a:srgbClr val="D3010D"/>
                </a:solidFill>
                <a:latin typeface="Helvetica Neue Light"/>
                <a:ea typeface="Helvetica Neue Light"/>
                <a:cs typeface="Helvetica Neue Light"/>
                <a:sym typeface="Helvetica Neue Light"/>
              </a:defRPr>
            </a:lvl2pPr>
            <a:lvl3pPr indent="0" lvl="2" marL="0" marR="0" algn="ctr">
              <a:lnSpc>
                <a:spcPct val="100000"/>
              </a:lnSpc>
              <a:spcBef>
                <a:spcPts val="0"/>
              </a:spcBef>
              <a:spcAft>
                <a:spcPts val="0"/>
              </a:spcAft>
              <a:buClr>
                <a:srgbClr val="D3010D"/>
              </a:buClr>
              <a:buSzPts val="800"/>
              <a:buFont typeface="Helvetica Neue Light"/>
              <a:buNone/>
              <a:defRPr b="0" i="0" sz="1000" u="none" cap="none" strike="noStrike">
                <a:solidFill>
                  <a:srgbClr val="D3010D"/>
                </a:solidFill>
                <a:latin typeface="Helvetica Neue Light"/>
                <a:ea typeface="Helvetica Neue Light"/>
                <a:cs typeface="Helvetica Neue Light"/>
                <a:sym typeface="Helvetica Neue Light"/>
              </a:defRPr>
            </a:lvl3pPr>
            <a:lvl4pPr indent="0" lvl="3" marL="0" marR="0" algn="ctr">
              <a:lnSpc>
                <a:spcPct val="100000"/>
              </a:lnSpc>
              <a:spcBef>
                <a:spcPts val="0"/>
              </a:spcBef>
              <a:spcAft>
                <a:spcPts val="0"/>
              </a:spcAft>
              <a:buClr>
                <a:srgbClr val="D3010D"/>
              </a:buClr>
              <a:buSzPts val="800"/>
              <a:buFont typeface="Helvetica Neue Light"/>
              <a:buNone/>
              <a:defRPr b="0" i="0" sz="1000" u="none" cap="none" strike="noStrike">
                <a:solidFill>
                  <a:srgbClr val="D3010D"/>
                </a:solidFill>
                <a:latin typeface="Helvetica Neue Light"/>
                <a:ea typeface="Helvetica Neue Light"/>
                <a:cs typeface="Helvetica Neue Light"/>
                <a:sym typeface="Helvetica Neue Light"/>
              </a:defRPr>
            </a:lvl4pPr>
            <a:lvl5pPr indent="0" lvl="4" marL="0" marR="0" algn="ctr">
              <a:lnSpc>
                <a:spcPct val="100000"/>
              </a:lnSpc>
              <a:spcBef>
                <a:spcPts val="0"/>
              </a:spcBef>
              <a:spcAft>
                <a:spcPts val="0"/>
              </a:spcAft>
              <a:buClr>
                <a:srgbClr val="D3010D"/>
              </a:buClr>
              <a:buSzPts val="800"/>
              <a:buFont typeface="Helvetica Neue Light"/>
              <a:buNone/>
              <a:defRPr b="0" i="0" sz="1000" u="none" cap="none" strike="noStrike">
                <a:solidFill>
                  <a:srgbClr val="D3010D"/>
                </a:solidFill>
                <a:latin typeface="Helvetica Neue Light"/>
                <a:ea typeface="Helvetica Neue Light"/>
                <a:cs typeface="Helvetica Neue Light"/>
                <a:sym typeface="Helvetica Neue Light"/>
              </a:defRPr>
            </a:lvl5pPr>
            <a:lvl6pPr indent="0" lvl="5" marL="0" marR="0" algn="ctr">
              <a:lnSpc>
                <a:spcPct val="100000"/>
              </a:lnSpc>
              <a:spcBef>
                <a:spcPts val="0"/>
              </a:spcBef>
              <a:spcAft>
                <a:spcPts val="0"/>
              </a:spcAft>
              <a:buClr>
                <a:srgbClr val="D3010D"/>
              </a:buClr>
              <a:buSzPts val="800"/>
              <a:buFont typeface="Helvetica Neue Light"/>
              <a:buNone/>
              <a:defRPr b="0" i="0" sz="1000" u="none" cap="none" strike="noStrike">
                <a:solidFill>
                  <a:srgbClr val="D3010D"/>
                </a:solidFill>
                <a:latin typeface="Helvetica Neue Light"/>
                <a:ea typeface="Helvetica Neue Light"/>
                <a:cs typeface="Helvetica Neue Light"/>
                <a:sym typeface="Helvetica Neue Light"/>
              </a:defRPr>
            </a:lvl6pPr>
            <a:lvl7pPr indent="0" lvl="6" marL="0" marR="0" algn="ctr">
              <a:lnSpc>
                <a:spcPct val="100000"/>
              </a:lnSpc>
              <a:spcBef>
                <a:spcPts val="0"/>
              </a:spcBef>
              <a:spcAft>
                <a:spcPts val="0"/>
              </a:spcAft>
              <a:buClr>
                <a:srgbClr val="D3010D"/>
              </a:buClr>
              <a:buSzPts val="800"/>
              <a:buFont typeface="Helvetica Neue Light"/>
              <a:buNone/>
              <a:defRPr b="0" i="0" sz="1000" u="none" cap="none" strike="noStrike">
                <a:solidFill>
                  <a:srgbClr val="D3010D"/>
                </a:solidFill>
                <a:latin typeface="Helvetica Neue Light"/>
                <a:ea typeface="Helvetica Neue Light"/>
                <a:cs typeface="Helvetica Neue Light"/>
                <a:sym typeface="Helvetica Neue Light"/>
              </a:defRPr>
            </a:lvl7pPr>
            <a:lvl8pPr indent="0" lvl="7" marL="0" marR="0" algn="ctr">
              <a:lnSpc>
                <a:spcPct val="100000"/>
              </a:lnSpc>
              <a:spcBef>
                <a:spcPts val="0"/>
              </a:spcBef>
              <a:spcAft>
                <a:spcPts val="0"/>
              </a:spcAft>
              <a:buClr>
                <a:srgbClr val="D3010D"/>
              </a:buClr>
              <a:buSzPts val="800"/>
              <a:buFont typeface="Helvetica Neue Light"/>
              <a:buNone/>
              <a:defRPr b="0" i="0" sz="1000" u="none" cap="none" strike="noStrike">
                <a:solidFill>
                  <a:srgbClr val="D3010D"/>
                </a:solidFill>
                <a:latin typeface="Helvetica Neue Light"/>
                <a:ea typeface="Helvetica Neue Light"/>
                <a:cs typeface="Helvetica Neue Light"/>
                <a:sym typeface="Helvetica Neue Light"/>
              </a:defRPr>
            </a:lvl8pPr>
            <a:lvl9pPr indent="0" lvl="8" marL="0" marR="0" algn="ctr">
              <a:lnSpc>
                <a:spcPct val="100000"/>
              </a:lnSpc>
              <a:spcBef>
                <a:spcPts val="0"/>
              </a:spcBef>
              <a:spcAft>
                <a:spcPts val="0"/>
              </a:spcAft>
              <a:buClr>
                <a:srgbClr val="D3010D"/>
              </a:buClr>
              <a:buSzPts val="800"/>
              <a:buFont typeface="Helvetica Neue Light"/>
              <a:buNone/>
              <a:defRPr b="0" i="0" sz="1000" u="none" cap="none" strike="noStrike">
                <a:solidFill>
                  <a:srgbClr val="D3010D"/>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
              <a:t>‹#›</a:t>
            </a:fld>
            <a:endParaRPr/>
          </a:p>
        </p:txBody>
      </p:sp>
      <p:sp>
        <p:nvSpPr>
          <p:cNvPr id="149" name="Google Shape;149;p59"/>
          <p:cNvSpPr txBox="1"/>
          <p:nvPr/>
        </p:nvSpPr>
        <p:spPr>
          <a:xfrm>
            <a:off x="8709108" y="4869226"/>
            <a:ext cx="200700" cy="203100"/>
          </a:xfrm>
          <a:prstGeom prst="rect">
            <a:avLst/>
          </a:prstGeom>
          <a:noFill/>
          <a:ln>
            <a:noFill/>
          </a:ln>
        </p:spPr>
        <p:txBody>
          <a:bodyPr anchorCtr="0" anchor="t" bIns="31850" lIns="31850" spcFirstLastPara="1" rIns="31850" wrap="square" tIns="31850">
            <a:noAutofit/>
          </a:bodyPr>
          <a:lstStyle/>
          <a:p>
            <a:pPr indent="0" lvl="0" marL="0" marR="0" rtl="0" algn="ctr">
              <a:lnSpc>
                <a:spcPct val="100000"/>
              </a:lnSpc>
              <a:spcBef>
                <a:spcPts val="0"/>
              </a:spcBef>
              <a:spcAft>
                <a:spcPts val="0"/>
              </a:spcAft>
              <a:buClr>
                <a:schemeClr val="lt1"/>
              </a:buClr>
              <a:buSzPts val="700"/>
              <a:buFont typeface="Arial"/>
              <a:buNone/>
            </a:pPr>
            <a:fld id="{00000000-1234-1234-1234-123412341234}" type="slidenum">
              <a:rPr b="0" i="0" lang="en" sz="900" u="none" cap="none" strike="noStrike">
                <a:solidFill>
                  <a:schemeClr val="lt1"/>
                </a:solidFill>
                <a:latin typeface="Arial"/>
                <a:ea typeface="Arial"/>
                <a:cs typeface="Arial"/>
                <a:sym typeface="Arial"/>
              </a:rPr>
              <a:t>‹#›</a:t>
            </a:fld>
            <a:endParaRPr b="0" i="0" sz="1600" u="none" cap="none" strike="noStrike">
              <a:solidFill>
                <a:schemeClr val="lt1"/>
              </a:solidFill>
              <a:latin typeface="Arial"/>
              <a:ea typeface="Arial"/>
              <a:cs typeface="Arial"/>
              <a:sym typeface="Arial"/>
            </a:endParaRPr>
          </a:p>
        </p:txBody>
      </p:sp>
      <p:cxnSp>
        <p:nvCxnSpPr>
          <p:cNvPr id="150" name="Google Shape;150;p59"/>
          <p:cNvCxnSpPr/>
          <p:nvPr/>
        </p:nvCxnSpPr>
        <p:spPr>
          <a:xfrm>
            <a:off x="1796796" y="553410"/>
            <a:ext cx="7054500" cy="0"/>
          </a:xfrm>
          <a:prstGeom prst="straightConnector1">
            <a:avLst/>
          </a:prstGeom>
          <a:noFill/>
          <a:ln cap="flat" cmpd="sng" w="9525">
            <a:solidFill>
              <a:srgbClr val="D3010D"/>
            </a:solidFill>
            <a:prstDash val="solid"/>
            <a:miter lim="400000"/>
            <a:headEnd len="sm" w="sm" type="none"/>
            <a:tailEnd len="sm" w="sm" type="none"/>
          </a:ln>
        </p:spPr>
      </p:cxnSp>
      <p:pic>
        <p:nvPicPr>
          <p:cNvPr descr="pasted-image.pdf" id="151" name="Google Shape;151;p59"/>
          <p:cNvPicPr preferRelativeResize="0"/>
          <p:nvPr/>
        </p:nvPicPr>
        <p:blipFill rotWithShape="1">
          <a:blip r:embed="rId2">
            <a:alphaModFix/>
          </a:blip>
          <a:srcRect b="0" l="0" r="0" t="0"/>
          <a:stretch/>
        </p:blipFill>
        <p:spPr>
          <a:xfrm>
            <a:off x="8138695" y="4653364"/>
            <a:ext cx="874014" cy="434340"/>
          </a:xfrm>
          <a:prstGeom prst="rect">
            <a:avLst/>
          </a:prstGeom>
          <a:noFill/>
          <a:ln>
            <a:noFill/>
          </a:ln>
        </p:spPr>
      </p:pic>
      <p:pic>
        <p:nvPicPr>
          <p:cNvPr id="152" name="Google Shape;152;p59"/>
          <p:cNvPicPr preferRelativeResize="0"/>
          <p:nvPr/>
        </p:nvPicPr>
        <p:blipFill rotWithShape="1">
          <a:blip r:embed="rId3">
            <a:alphaModFix/>
          </a:blip>
          <a:srcRect b="0" l="0" r="0" t="0"/>
          <a:stretch/>
        </p:blipFill>
        <p:spPr>
          <a:xfrm>
            <a:off x="0" y="4025347"/>
            <a:ext cx="9144001" cy="1118153"/>
          </a:xfrm>
          <a:prstGeom prst="rect">
            <a:avLst/>
          </a:prstGeom>
          <a:noFill/>
          <a:ln>
            <a:noFill/>
          </a:ln>
        </p:spPr>
      </p:pic>
      <p:pic>
        <p:nvPicPr>
          <p:cNvPr id="153" name="Google Shape;153;p59"/>
          <p:cNvPicPr preferRelativeResize="0"/>
          <p:nvPr/>
        </p:nvPicPr>
        <p:blipFill rotWithShape="1">
          <a:blip r:embed="rId4">
            <a:alphaModFix/>
          </a:blip>
          <a:srcRect b="0" l="0" r="0" t="0"/>
          <a:stretch/>
        </p:blipFill>
        <p:spPr>
          <a:xfrm>
            <a:off x="86591" y="-239829"/>
            <a:ext cx="1436109" cy="1231315"/>
          </a:xfrm>
          <a:prstGeom prst="rect">
            <a:avLst/>
          </a:prstGeom>
          <a:noFill/>
          <a:ln>
            <a:noFill/>
          </a:ln>
        </p:spPr>
      </p:pic>
      <p:pic>
        <p:nvPicPr>
          <p:cNvPr id="154" name="Google Shape;154;p59"/>
          <p:cNvPicPr preferRelativeResize="0"/>
          <p:nvPr/>
        </p:nvPicPr>
        <p:blipFill rotWithShape="1">
          <a:blip r:embed="rId5">
            <a:alphaModFix/>
          </a:blip>
          <a:srcRect b="0" l="0" r="0" t="0"/>
          <a:stretch/>
        </p:blipFill>
        <p:spPr>
          <a:xfrm>
            <a:off x="8336320" y="4796953"/>
            <a:ext cx="697484" cy="227154"/>
          </a:xfrm>
          <a:prstGeom prst="rect">
            <a:avLst/>
          </a:prstGeom>
          <a:noFill/>
          <a:ln>
            <a:noFill/>
          </a:ln>
        </p:spPr>
      </p:pic>
      <p:pic>
        <p:nvPicPr>
          <p:cNvPr descr="A picture containing drawing, table&#10;&#10;Description automatically generated" id="155" name="Google Shape;155;p59"/>
          <p:cNvPicPr preferRelativeResize="0"/>
          <p:nvPr/>
        </p:nvPicPr>
        <p:blipFill rotWithShape="1">
          <a:blip r:embed="rId6">
            <a:alphaModFix/>
          </a:blip>
          <a:srcRect b="0" l="0" r="0" t="0"/>
          <a:stretch/>
        </p:blipFill>
        <p:spPr>
          <a:xfrm>
            <a:off x="-114520" y="-93061"/>
            <a:ext cx="9373042" cy="5329618"/>
          </a:xfrm>
          <a:prstGeom prst="rect">
            <a:avLst/>
          </a:prstGeom>
          <a:noFill/>
          <a:ln>
            <a:noFill/>
          </a:ln>
        </p:spPr>
      </p:pic>
      <p:sp>
        <p:nvSpPr>
          <p:cNvPr id="156" name="Google Shape;156;p59"/>
          <p:cNvSpPr txBox="1"/>
          <p:nvPr>
            <p:ph type="ctrTitle"/>
          </p:nvPr>
        </p:nvSpPr>
        <p:spPr>
          <a:xfrm>
            <a:off x="2425900" y="406850"/>
            <a:ext cx="6425700" cy="536700"/>
          </a:xfrm>
          <a:prstGeom prst="rect">
            <a:avLst/>
          </a:prstGeom>
          <a:noFill/>
          <a:ln>
            <a:noFill/>
          </a:ln>
        </p:spPr>
        <p:txBody>
          <a:bodyPr anchorCtr="0" anchor="b" bIns="34275" lIns="68575" spcFirstLastPara="1" rIns="68575" wrap="square" tIns="34275">
            <a:noAutofit/>
          </a:bodyPr>
          <a:lstStyle>
            <a:lvl1pPr lvl="0" algn="ctr">
              <a:lnSpc>
                <a:spcPct val="90000"/>
              </a:lnSpc>
              <a:spcBef>
                <a:spcPts val="0"/>
              </a:spcBef>
              <a:spcAft>
                <a:spcPts val="0"/>
              </a:spcAft>
              <a:buClr>
                <a:schemeClr val="dk1"/>
              </a:buClr>
              <a:buSzPts val="3000"/>
              <a:buFont typeface="Arial"/>
              <a:buNone/>
              <a:defRPr sz="3000">
                <a:latin typeface="Arial"/>
                <a:ea typeface="Arial"/>
                <a:cs typeface="Arial"/>
                <a:sym typeface="Arial"/>
              </a:defRPr>
            </a:lvl1pPr>
            <a:lvl2pPr lvl="1" algn="l">
              <a:lnSpc>
                <a:spcPct val="100000"/>
              </a:lnSpc>
              <a:spcBef>
                <a:spcPts val="0"/>
              </a:spcBef>
              <a:spcAft>
                <a:spcPts val="0"/>
              </a:spcAft>
              <a:buSzPts val="3000"/>
              <a:buFont typeface="Arial"/>
              <a:buNone/>
              <a:defRPr sz="3000">
                <a:latin typeface="Arial"/>
                <a:ea typeface="Arial"/>
                <a:cs typeface="Arial"/>
                <a:sym typeface="Arial"/>
              </a:defRPr>
            </a:lvl2pPr>
            <a:lvl3pPr lvl="2" algn="l">
              <a:lnSpc>
                <a:spcPct val="100000"/>
              </a:lnSpc>
              <a:spcBef>
                <a:spcPts val="0"/>
              </a:spcBef>
              <a:spcAft>
                <a:spcPts val="0"/>
              </a:spcAft>
              <a:buSzPts val="3000"/>
              <a:buFont typeface="Arial"/>
              <a:buNone/>
              <a:defRPr sz="3000">
                <a:latin typeface="Arial"/>
                <a:ea typeface="Arial"/>
                <a:cs typeface="Arial"/>
                <a:sym typeface="Arial"/>
              </a:defRPr>
            </a:lvl3pPr>
            <a:lvl4pPr lvl="3" algn="l">
              <a:lnSpc>
                <a:spcPct val="100000"/>
              </a:lnSpc>
              <a:spcBef>
                <a:spcPts val="0"/>
              </a:spcBef>
              <a:spcAft>
                <a:spcPts val="0"/>
              </a:spcAft>
              <a:buSzPts val="3000"/>
              <a:buFont typeface="Arial"/>
              <a:buNone/>
              <a:defRPr sz="3000">
                <a:latin typeface="Arial"/>
                <a:ea typeface="Arial"/>
                <a:cs typeface="Arial"/>
                <a:sym typeface="Arial"/>
              </a:defRPr>
            </a:lvl4pPr>
            <a:lvl5pPr lvl="4" algn="l">
              <a:lnSpc>
                <a:spcPct val="100000"/>
              </a:lnSpc>
              <a:spcBef>
                <a:spcPts val="0"/>
              </a:spcBef>
              <a:spcAft>
                <a:spcPts val="0"/>
              </a:spcAft>
              <a:buSzPts val="3000"/>
              <a:buFont typeface="Arial"/>
              <a:buNone/>
              <a:defRPr sz="3000">
                <a:latin typeface="Arial"/>
                <a:ea typeface="Arial"/>
                <a:cs typeface="Arial"/>
                <a:sym typeface="Arial"/>
              </a:defRPr>
            </a:lvl5pPr>
            <a:lvl6pPr lvl="5" algn="l">
              <a:lnSpc>
                <a:spcPct val="100000"/>
              </a:lnSpc>
              <a:spcBef>
                <a:spcPts val="0"/>
              </a:spcBef>
              <a:spcAft>
                <a:spcPts val="0"/>
              </a:spcAft>
              <a:buSzPts val="3000"/>
              <a:buFont typeface="Arial"/>
              <a:buNone/>
              <a:defRPr sz="3000">
                <a:latin typeface="Arial"/>
                <a:ea typeface="Arial"/>
                <a:cs typeface="Arial"/>
                <a:sym typeface="Arial"/>
              </a:defRPr>
            </a:lvl6pPr>
            <a:lvl7pPr lvl="6" algn="l">
              <a:lnSpc>
                <a:spcPct val="100000"/>
              </a:lnSpc>
              <a:spcBef>
                <a:spcPts val="0"/>
              </a:spcBef>
              <a:spcAft>
                <a:spcPts val="0"/>
              </a:spcAft>
              <a:buSzPts val="3000"/>
              <a:buFont typeface="Arial"/>
              <a:buNone/>
              <a:defRPr sz="3000">
                <a:latin typeface="Arial"/>
                <a:ea typeface="Arial"/>
                <a:cs typeface="Arial"/>
                <a:sym typeface="Arial"/>
              </a:defRPr>
            </a:lvl7pPr>
            <a:lvl8pPr lvl="7" algn="l">
              <a:lnSpc>
                <a:spcPct val="100000"/>
              </a:lnSpc>
              <a:spcBef>
                <a:spcPts val="0"/>
              </a:spcBef>
              <a:spcAft>
                <a:spcPts val="0"/>
              </a:spcAft>
              <a:buSzPts val="3000"/>
              <a:buFont typeface="Arial"/>
              <a:buNone/>
              <a:defRPr sz="3000">
                <a:latin typeface="Arial"/>
                <a:ea typeface="Arial"/>
                <a:cs typeface="Arial"/>
                <a:sym typeface="Arial"/>
              </a:defRPr>
            </a:lvl8pPr>
            <a:lvl9pPr lvl="8" algn="l">
              <a:lnSpc>
                <a:spcPct val="100000"/>
              </a:lnSpc>
              <a:spcBef>
                <a:spcPts val="0"/>
              </a:spcBef>
              <a:spcAft>
                <a:spcPts val="0"/>
              </a:spcAft>
              <a:buSzPts val="3000"/>
              <a:buFont typeface="Arial"/>
              <a:buNone/>
              <a:defRPr sz="3000">
                <a:latin typeface="Arial"/>
                <a:ea typeface="Arial"/>
                <a:cs typeface="Arial"/>
                <a:sym typeface="Arial"/>
              </a:defRPr>
            </a:lvl9pPr>
          </a:lstStyle>
          <a:p/>
        </p:txBody>
      </p:sp>
      <p:sp>
        <p:nvSpPr>
          <p:cNvPr id="157" name="Google Shape;157;p59"/>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Autofit/>
          </a:bodyPr>
          <a:lstStyle>
            <a:lvl1pPr indent="-317500" lvl="0" marL="457200" algn="l">
              <a:lnSpc>
                <a:spcPct val="90000"/>
              </a:lnSpc>
              <a:spcBef>
                <a:spcPts val="800"/>
              </a:spcBef>
              <a:spcAft>
                <a:spcPts val="0"/>
              </a:spcAft>
              <a:buClr>
                <a:srgbClr val="000000"/>
              </a:buClr>
              <a:buSzPts val="1400"/>
              <a:buFont typeface="Arial"/>
              <a:buChar char="●"/>
              <a:defRPr>
                <a:solidFill>
                  <a:srgbClr val="000000"/>
                </a:solidFill>
                <a:latin typeface="Arial"/>
                <a:ea typeface="Arial"/>
                <a:cs typeface="Arial"/>
                <a:sym typeface="Arial"/>
              </a:defRPr>
            </a:lvl1pPr>
            <a:lvl2pPr indent="-317500" lvl="1" marL="914400" algn="l">
              <a:lnSpc>
                <a:spcPct val="90000"/>
              </a:lnSpc>
              <a:spcBef>
                <a:spcPts val="1600"/>
              </a:spcBef>
              <a:spcAft>
                <a:spcPts val="0"/>
              </a:spcAft>
              <a:buClr>
                <a:srgbClr val="000000"/>
              </a:buClr>
              <a:buSzPts val="1400"/>
              <a:buFont typeface="Arial"/>
              <a:buChar char="○"/>
              <a:defRPr>
                <a:solidFill>
                  <a:srgbClr val="000000"/>
                </a:solidFill>
                <a:latin typeface="Arial"/>
                <a:ea typeface="Arial"/>
                <a:cs typeface="Arial"/>
                <a:sym typeface="Arial"/>
              </a:defRPr>
            </a:lvl2pPr>
            <a:lvl3pPr indent="-317500" lvl="2" marL="1371600" algn="l">
              <a:lnSpc>
                <a:spcPct val="90000"/>
              </a:lnSpc>
              <a:spcBef>
                <a:spcPts val="1600"/>
              </a:spcBef>
              <a:spcAft>
                <a:spcPts val="0"/>
              </a:spcAft>
              <a:buClr>
                <a:srgbClr val="000000"/>
              </a:buClr>
              <a:buSzPts val="1400"/>
              <a:buFont typeface="Arial"/>
              <a:buChar char="■"/>
              <a:defRPr>
                <a:solidFill>
                  <a:srgbClr val="000000"/>
                </a:solidFill>
                <a:latin typeface="Arial"/>
                <a:ea typeface="Arial"/>
                <a:cs typeface="Arial"/>
                <a:sym typeface="Arial"/>
              </a:defRPr>
            </a:lvl3pPr>
            <a:lvl4pPr indent="-317500" lvl="3" marL="1828800" algn="l">
              <a:lnSpc>
                <a:spcPct val="90000"/>
              </a:lnSpc>
              <a:spcBef>
                <a:spcPts val="1600"/>
              </a:spcBef>
              <a:spcAft>
                <a:spcPts val="0"/>
              </a:spcAft>
              <a:buClr>
                <a:srgbClr val="000000"/>
              </a:buClr>
              <a:buSzPts val="1400"/>
              <a:buFont typeface="Arial"/>
              <a:buChar char="●"/>
              <a:defRPr>
                <a:solidFill>
                  <a:srgbClr val="000000"/>
                </a:solidFill>
                <a:latin typeface="Arial"/>
                <a:ea typeface="Arial"/>
                <a:cs typeface="Arial"/>
                <a:sym typeface="Arial"/>
              </a:defRPr>
            </a:lvl4pPr>
            <a:lvl5pPr indent="-317500" lvl="4" marL="2286000" algn="l">
              <a:lnSpc>
                <a:spcPct val="90000"/>
              </a:lnSpc>
              <a:spcBef>
                <a:spcPts val="1600"/>
              </a:spcBef>
              <a:spcAft>
                <a:spcPts val="0"/>
              </a:spcAft>
              <a:buClr>
                <a:srgbClr val="000000"/>
              </a:buClr>
              <a:buSzPts val="1400"/>
              <a:buFont typeface="Arial"/>
              <a:buChar char="○"/>
              <a:defRPr>
                <a:solidFill>
                  <a:srgbClr val="000000"/>
                </a:solidFill>
                <a:latin typeface="Arial"/>
                <a:ea typeface="Arial"/>
                <a:cs typeface="Arial"/>
                <a:sym typeface="Arial"/>
              </a:defRPr>
            </a:lvl5pPr>
            <a:lvl6pPr indent="-317500" lvl="5" marL="2743200" algn="l">
              <a:lnSpc>
                <a:spcPct val="90000"/>
              </a:lnSpc>
              <a:spcBef>
                <a:spcPts val="1600"/>
              </a:spcBef>
              <a:spcAft>
                <a:spcPts val="0"/>
              </a:spcAft>
              <a:buClr>
                <a:srgbClr val="000000"/>
              </a:buClr>
              <a:buSzPts val="1400"/>
              <a:buFont typeface="Arial"/>
              <a:buChar char="■"/>
              <a:defRPr>
                <a:solidFill>
                  <a:srgbClr val="000000"/>
                </a:solidFill>
                <a:latin typeface="Arial"/>
                <a:ea typeface="Arial"/>
                <a:cs typeface="Arial"/>
                <a:sym typeface="Arial"/>
              </a:defRPr>
            </a:lvl6pPr>
            <a:lvl7pPr indent="-317500" lvl="6" marL="3200400" algn="l">
              <a:lnSpc>
                <a:spcPct val="90000"/>
              </a:lnSpc>
              <a:spcBef>
                <a:spcPts val="1600"/>
              </a:spcBef>
              <a:spcAft>
                <a:spcPts val="0"/>
              </a:spcAft>
              <a:buClr>
                <a:srgbClr val="000000"/>
              </a:buClr>
              <a:buSzPts val="1400"/>
              <a:buFont typeface="Arial"/>
              <a:buChar char="●"/>
              <a:defRPr>
                <a:solidFill>
                  <a:srgbClr val="000000"/>
                </a:solidFill>
                <a:latin typeface="Arial"/>
                <a:ea typeface="Arial"/>
                <a:cs typeface="Arial"/>
                <a:sym typeface="Arial"/>
              </a:defRPr>
            </a:lvl7pPr>
            <a:lvl8pPr indent="-317500" lvl="7" marL="3657600" algn="l">
              <a:lnSpc>
                <a:spcPct val="90000"/>
              </a:lnSpc>
              <a:spcBef>
                <a:spcPts val="1600"/>
              </a:spcBef>
              <a:spcAft>
                <a:spcPts val="0"/>
              </a:spcAft>
              <a:buClr>
                <a:srgbClr val="000000"/>
              </a:buClr>
              <a:buSzPts val="1400"/>
              <a:buFont typeface="Arial"/>
              <a:buChar char="○"/>
              <a:defRPr>
                <a:solidFill>
                  <a:srgbClr val="000000"/>
                </a:solidFill>
                <a:latin typeface="Arial"/>
                <a:ea typeface="Arial"/>
                <a:cs typeface="Arial"/>
                <a:sym typeface="Arial"/>
              </a:defRPr>
            </a:lvl8pPr>
            <a:lvl9pPr indent="-317500" lvl="8" marL="4114800" algn="l">
              <a:lnSpc>
                <a:spcPct val="90000"/>
              </a:lnSpc>
              <a:spcBef>
                <a:spcPts val="1600"/>
              </a:spcBef>
              <a:spcAft>
                <a:spcPts val="1600"/>
              </a:spcAft>
              <a:buClr>
                <a:srgbClr val="000000"/>
              </a:buClr>
              <a:buSzPts val="1400"/>
              <a:buFont typeface="Arial"/>
              <a:buChar char="■"/>
              <a:defRPr>
                <a:solidFill>
                  <a:srgbClr val="000000"/>
                </a:solidFill>
                <a:latin typeface="Arial"/>
                <a:ea typeface="Arial"/>
                <a:cs typeface="Arial"/>
                <a:sym typeface="Arial"/>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Blank 1">
  <p:cSld name="2_Blank_1">
    <p:spTree>
      <p:nvGrpSpPr>
        <p:cNvPr id="158" name="Shape 158"/>
        <p:cNvGrpSpPr/>
        <p:nvPr/>
      </p:nvGrpSpPr>
      <p:grpSpPr>
        <a:xfrm>
          <a:off x="0" y="0"/>
          <a:ext cx="0" cy="0"/>
          <a:chOff x="0" y="0"/>
          <a:chExt cx="0" cy="0"/>
        </a:xfrm>
      </p:grpSpPr>
      <p:sp>
        <p:nvSpPr>
          <p:cNvPr id="159" name="Google Shape;159;p60"/>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60" name="Google Shape;160;p60"/>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rtl="0" algn="ct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61" name="Google Shape;161;p60"/>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pic>
        <p:nvPicPr>
          <p:cNvPr id="162" name="Google Shape;162;p60"/>
          <p:cNvPicPr preferRelativeResize="0"/>
          <p:nvPr/>
        </p:nvPicPr>
        <p:blipFill rotWithShape="1">
          <a:blip r:embed="rId2">
            <a:alphaModFix/>
          </a:blip>
          <a:srcRect b="0" l="960" r="0" t="0"/>
          <a:stretch/>
        </p:blipFill>
        <p:spPr>
          <a:xfrm>
            <a:off x="88179" y="0"/>
            <a:ext cx="9055819" cy="5143501"/>
          </a:xfrm>
          <a:prstGeom prst="rect">
            <a:avLst/>
          </a:prstGeom>
          <a:noFill/>
          <a:ln>
            <a:noFill/>
          </a:ln>
        </p:spPr>
      </p:pic>
      <p:pic>
        <p:nvPicPr>
          <p:cNvPr id="163" name="Google Shape;163;p60"/>
          <p:cNvPicPr preferRelativeResize="0"/>
          <p:nvPr/>
        </p:nvPicPr>
        <p:blipFill rotWithShape="1">
          <a:blip r:embed="rId3">
            <a:alphaModFix/>
          </a:blip>
          <a:srcRect b="0" l="0" r="0" t="0"/>
          <a:stretch/>
        </p:blipFill>
        <p:spPr>
          <a:xfrm>
            <a:off x="709392" y="0"/>
            <a:ext cx="1606657" cy="1286933"/>
          </a:xfrm>
          <a:prstGeom prst="rect">
            <a:avLst/>
          </a:prstGeom>
          <a:noFill/>
          <a:ln>
            <a:noFill/>
          </a:ln>
        </p:spPr>
      </p:pic>
      <p:sp>
        <p:nvSpPr>
          <p:cNvPr id="164" name="Google Shape;164;p60"/>
          <p:cNvSpPr txBox="1"/>
          <p:nvPr>
            <p:ph type="ctrTitle"/>
          </p:nvPr>
        </p:nvSpPr>
        <p:spPr>
          <a:xfrm>
            <a:off x="2425900" y="406850"/>
            <a:ext cx="6425700" cy="536700"/>
          </a:xfrm>
          <a:prstGeom prst="rect">
            <a:avLst/>
          </a:prstGeom>
          <a:noFill/>
          <a:ln>
            <a:noFill/>
          </a:ln>
        </p:spPr>
        <p:txBody>
          <a:bodyPr anchorCtr="0" anchor="b" bIns="34275" lIns="68575" spcFirstLastPara="1" rIns="68575" wrap="square" tIns="34275">
            <a:noAutofit/>
          </a:bodyPr>
          <a:lstStyle>
            <a:lvl1pPr lvl="0" algn="ctr">
              <a:lnSpc>
                <a:spcPct val="90000"/>
              </a:lnSpc>
              <a:spcBef>
                <a:spcPts val="0"/>
              </a:spcBef>
              <a:spcAft>
                <a:spcPts val="0"/>
              </a:spcAft>
              <a:buClr>
                <a:schemeClr val="dk1"/>
              </a:buClr>
              <a:buSzPts val="3000"/>
              <a:buFont typeface="Arial"/>
              <a:buNone/>
              <a:defRPr sz="3000">
                <a:latin typeface="Arial"/>
                <a:ea typeface="Arial"/>
                <a:cs typeface="Arial"/>
                <a:sym typeface="Arial"/>
              </a:defRPr>
            </a:lvl1pPr>
            <a:lvl2pPr lvl="1" algn="l">
              <a:lnSpc>
                <a:spcPct val="100000"/>
              </a:lnSpc>
              <a:spcBef>
                <a:spcPts val="0"/>
              </a:spcBef>
              <a:spcAft>
                <a:spcPts val="0"/>
              </a:spcAft>
              <a:buSzPts val="3000"/>
              <a:buFont typeface="Arial"/>
              <a:buNone/>
              <a:defRPr sz="3000">
                <a:latin typeface="Arial"/>
                <a:ea typeface="Arial"/>
                <a:cs typeface="Arial"/>
                <a:sym typeface="Arial"/>
              </a:defRPr>
            </a:lvl2pPr>
            <a:lvl3pPr lvl="2" algn="l">
              <a:lnSpc>
                <a:spcPct val="100000"/>
              </a:lnSpc>
              <a:spcBef>
                <a:spcPts val="0"/>
              </a:spcBef>
              <a:spcAft>
                <a:spcPts val="0"/>
              </a:spcAft>
              <a:buSzPts val="3000"/>
              <a:buFont typeface="Arial"/>
              <a:buNone/>
              <a:defRPr sz="3000">
                <a:latin typeface="Arial"/>
                <a:ea typeface="Arial"/>
                <a:cs typeface="Arial"/>
                <a:sym typeface="Arial"/>
              </a:defRPr>
            </a:lvl3pPr>
            <a:lvl4pPr lvl="3" algn="l">
              <a:lnSpc>
                <a:spcPct val="100000"/>
              </a:lnSpc>
              <a:spcBef>
                <a:spcPts val="0"/>
              </a:spcBef>
              <a:spcAft>
                <a:spcPts val="0"/>
              </a:spcAft>
              <a:buSzPts val="3000"/>
              <a:buFont typeface="Arial"/>
              <a:buNone/>
              <a:defRPr sz="3000">
                <a:latin typeface="Arial"/>
                <a:ea typeface="Arial"/>
                <a:cs typeface="Arial"/>
                <a:sym typeface="Arial"/>
              </a:defRPr>
            </a:lvl4pPr>
            <a:lvl5pPr lvl="4" algn="l">
              <a:lnSpc>
                <a:spcPct val="100000"/>
              </a:lnSpc>
              <a:spcBef>
                <a:spcPts val="0"/>
              </a:spcBef>
              <a:spcAft>
                <a:spcPts val="0"/>
              </a:spcAft>
              <a:buSzPts val="3000"/>
              <a:buFont typeface="Arial"/>
              <a:buNone/>
              <a:defRPr sz="3000">
                <a:latin typeface="Arial"/>
                <a:ea typeface="Arial"/>
                <a:cs typeface="Arial"/>
                <a:sym typeface="Arial"/>
              </a:defRPr>
            </a:lvl5pPr>
            <a:lvl6pPr lvl="5" algn="l">
              <a:lnSpc>
                <a:spcPct val="100000"/>
              </a:lnSpc>
              <a:spcBef>
                <a:spcPts val="0"/>
              </a:spcBef>
              <a:spcAft>
                <a:spcPts val="0"/>
              </a:spcAft>
              <a:buSzPts val="3000"/>
              <a:buFont typeface="Arial"/>
              <a:buNone/>
              <a:defRPr sz="3000">
                <a:latin typeface="Arial"/>
                <a:ea typeface="Arial"/>
                <a:cs typeface="Arial"/>
                <a:sym typeface="Arial"/>
              </a:defRPr>
            </a:lvl6pPr>
            <a:lvl7pPr lvl="6" algn="l">
              <a:lnSpc>
                <a:spcPct val="100000"/>
              </a:lnSpc>
              <a:spcBef>
                <a:spcPts val="0"/>
              </a:spcBef>
              <a:spcAft>
                <a:spcPts val="0"/>
              </a:spcAft>
              <a:buSzPts val="3000"/>
              <a:buFont typeface="Arial"/>
              <a:buNone/>
              <a:defRPr sz="3000">
                <a:latin typeface="Arial"/>
                <a:ea typeface="Arial"/>
                <a:cs typeface="Arial"/>
                <a:sym typeface="Arial"/>
              </a:defRPr>
            </a:lvl7pPr>
            <a:lvl8pPr lvl="7" algn="l">
              <a:lnSpc>
                <a:spcPct val="100000"/>
              </a:lnSpc>
              <a:spcBef>
                <a:spcPts val="0"/>
              </a:spcBef>
              <a:spcAft>
                <a:spcPts val="0"/>
              </a:spcAft>
              <a:buSzPts val="3000"/>
              <a:buFont typeface="Arial"/>
              <a:buNone/>
              <a:defRPr sz="3000">
                <a:latin typeface="Arial"/>
                <a:ea typeface="Arial"/>
                <a:cs typeface="Arial"/>
                <a:sym typeface="Arial"/>
              </a:defRPr>
            </a:lvl8pPr>
            <a:lvl9pPr lvl="8" algn="l">
              <a:lnSpc>
                <a:spcPct val="100000"/>
              </a:lnSpc>
              <a:spcBef>
                <a:spcPts val="0"/>
              </a:spcBef>
              <a:spcAft>
                <a:spcPts val="0"/>
              </a:spcAft>
              <a:buSzPts val="3000"/>
              <a:buFont typeface="Arial"/>
              <a:buNone/>
              <a:defRPr sz="3000">
                <a:latin typeface="Arial"/>
                <a:ea typeface="Arial"/>
                <a:cs typeface="Arial"/>
                <a:sym typeface="Arial"/>
              </a:defRPr>
            </a:lvl9pPr>
          </a:lstStyle>
          <a:p/>
        </p:txBody>
      </p:sp>
      <p:sp>
        <p:nvSpPr>
          <p:cNvPr id="165" name="Google Shape;165;p60"/>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Autofit/>
          </a:bodyPr>
          <a:lstStyle>
            <a:lvl1pPr indent="-317500" lvl="0" marL="457200" algn="l">
              <a:lnSpc>
                <a:spcPct val="90000"/>
              </a:lnSpc>
              <a:spcBef>
                <a:spcPts val="800"/>
              </a:spcBef>
              <a:spcAft>
                <a:spcPts val="0"/>
              </a:spcAft>
              <a:buClr>
                <a:srgbClr val="000000"/>
              </a:buClr>
              <a:buSzPts val="1400"/>
              <a:buFont typeface="Arial"/>
              <a:buChar char="●"/>
              <a:defRPr>
                <a:solidFill>
                  <a:srgbClr val="000000"/>
                </a:solidFill>
                <a:latin typeface="Arial"/>
                <a:ea typeface="Arial"/>
                <a:cs typeface="Arial"/>
                <a:sym typeface="Arial"/>
              </a:defRPr>
            </a:lvl1pPr>
            <a:lvl2pPr indent="-317500" lvl="1" marL="914400" algn="l">
              <a:lnSpc>
                <a:spcPct val="90000"/>
              </a:lnSpc>
              <a:spcBef>
                <a:spcPts val="1600"/>
              </a:spcBef>
              <a:spcAft>
                <a:spcPts val="0"/>
              </a:spcAft>
              <a:buClr>
                <a:srgbClr val="000000"/>
              </a:buClr>
              <a:buSzPts val="1400"/>
              <a:buFont typeface="Arial"/>
              <a:buChar char="○"/>
              <a:defRPr>
                <a:solidFill>
                  <a:srgbClr val="000000"/>
                </a:solidFill>
                <a:latin typeface="Arial"/>
                <a:ea typeface="Arial"/>
                <a:cs typeface="Arial"/>
                <a:sym typeface="Arial"/>
              </a:defRPr>
            </a:lvl2pPr>
            <a:lvl3pPr indent="-317500" lvl="2" marL="1371600" algn="l">
              <a:lnSpc>
                <a:spcPct val="90000"/>
              </a:lnSpc>
              <a:spcBef>
                <a:spcPts val="1600"/>
              </a:spcBef>
              <a:spcAft>
                <a:spcPts val="0"/>
              </a:spcAft>
              <a:buClr>
                <a:srgbClr val="000000"/>
              </a:buClr>
              <a:buSzPts val="1400"/>
              <a:buFont typeface="Arial"/>
              <a:buChar char="■"/>
              <a:defRPr>
                <a:solidFill>
                  <a:srgbClr val="000000"/>
                </a:solidFill>
                <a:latin typeface="Arial"/>
                <a:ea typeface="Arial"/>
                <a:cs typeface="Arial"/>
                <a:sym typeface="Arial"/>
              </a:defRPr>
            </a:lvl3pPr>
            <a:lvl4pPr indent="-317500" lvl="3" marL="1828800" algn="l">
              <a:lnSpc>
                <a:spcPct val="90000"/>
              </a:lnSpc>
              <a:spcBef>
                <a:spcPts val="1600"/>
              </a:spcBef>
              <a:spcAft>
                <a:spcPts val="0"/>
              </a:spcAft>
              <a:buClr>
                <a:srgbClr val="000000"/>
              </a:buClr>
              <a:buSzPts val="1400"/>
              <a:buFont typeface="Arial"/>
              <a:buChar char="●"/>
              <a:defRPr>
                <a:solidFill>
                  <a:srgbClr val="000000"/>
                </a:solidFill>
                <a:latin typeface="Arial"/>
                <a:ea typeface="Arial"/>
                <a:cs typeface="Arial"/>
                <a:sym typeface="Arial"/>
              </a:defRPr>
            </a:lvl4pPr>
            <a:lvl5pPr indent="-317500" lvl="4" marL="2286000" algn="l">
              <a:lnSpc>
                <a:spcPct val="90000"/>
              </a:lnSpc>
              <a:spcBef>
                <a:spcPts val="1600"/>
              </a:spcBef>
              <a:spcAft>
                <a:spcPts val="0"/>
              </a:spcAft>
              <a:buClr>
                <a:srgbClr val="000000"/>
              </a:buClr>
              <a:buSzPts val="1400"/>
              <a:buFont typeface="Arial"/>
              <a:buChar char="○"/>
              <a:defRPr>
                <a:solidFill>
                  <a:srgbClr val="000000"/>
                </a:solidFill>
                <a:latin typeface="Arial"/>
                <a:ea typeface="Arial"/>
                <a:cs typeface="Arial"/>
                <a:sym typeface="Arial"/>
              </a:defRPr>
            </a:lvl5pPr>
            <a:lvl6pPr indent="-317500" lvl="5" marL="2743200" algn="l">
              <a:lnSpc>
                <a:spcPct val="90000"/>
              </a:lnSpc>
              <a:spcBef>
                <a:spcPts val="1600"/>
              </a:spcBef>
              <a:spcAft>
                <a:spcPts val="0"/>
              </a:spcAft>
              <a:buClr>
                <a:srgbClr val="000000"/>
              </a:buClr>
              <a:buSzPts val="1400"/>
              <a:buFont typeface="Arial"/>
              <a:buChar char="■"/>
              <a:defRPr>
                <a:solidFill>
                  <a:srgbClr val="000000"/>
                </a:solidFill>
                <a:latin typeface="Arial"/>
                <a:ea typeface="Arial"/>
                <a:cs typeface="Arial"/>
                <a:sym typeface="Arial"/>
              </a:defRPr>
            </a:lvl6pPr>
            <a:lvl7pPr indent="-317500" lvl="6" marL="3200400" algn="l">
              <a:lnSpc>
                <a:spcPct val="90000"/>
              </a:lnSpc>
              <a:spcBef>
                <a:spcPts val="1600"/>
              </a:spcBef>
              <a:spcAft>
                <a:spcPts val="0"/>
              </a:spcAft>
              <a:buClr>
                <a:srgbClr val="000000"/>
              </a:buClr>
              <a:buSzPts val="1400"/>
              <a:buFont typeface="Arial"/>
              <a:buChar char="●"/>
              <a:defRPr>
                <a:solidFill>
                  <a:srgbClr val="000000"/>
                </a:solidFill>
                <a:latin typeface="Arial"/>
                <a:ea typeface="Arial"/>
                <a:cs typeface="Arial"/>
                <a:sym typeface="Arial"/>
              </a:defRPr>
            </a:lvl7pPr>
            <a:lvl8pPr indent="-317500" lvl="7" marL="3657600" algn="l">
              <a:lnSpc>
                <a:spcPct val="90000"/>
              </a:lnSpc>
              <a:spcBef>
                <a:spcPts val="1600"/>
              </a:spcBef>
              <a:spcAft>
                <a:spcPts val="0"/>
              </a:spcAft>
              <a:buClr>
                <a:srgbClr val="000000"/>
              </a:buClr>
              <a:buSzPts val="1400"/>
              <a:buFont typeface="Arial"/>
              <a:buChar char="○"/>
              <a:defRPr>
                <a:solidFill>
                  <a:srgbClr val="000000"/>
                </a:solidFill>
                <a:latin typeface="Arial"/>
                <a:ea typeface="Arial"/>
                <a:cs typeface="Arial"/>
                <a:sym typeface="Arial"/>
              </a:defRPr>
            </a:lvl8pPr>
            <a:lvl9pPr indent="-317500" lvl="8" marL="4114800" algn="l">
              <a:lnSpc>
                <a:spcPct val="90000"/>
              </a:lnSpc>
              <a:spcBef>
                <a:spcPts val="1600"/>
              </a:spcBef>
              <a:spcAft>
                <a:spcPts val="1600"/>
              </a:spcAft>
              <a:buClr>
                <a:srgbClr val="000000"/>
              </a:buClr>
              <a:buSzPts val="1400"/>
              <a:buFont typeface="Arial"/>
              <a:buChar char="■"/>
              <a:defRPr>
                <a:solidFill>
                  <a:srgbClr val="000000"/>
                </a:solidFill>
                <a:latin typeface="Arial"/>
                <a:ea typeface="Arial"/>
                <a:cs typeface="Arial"/>
                <a:sym typeface="Arial"/>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Blank">
  <p:cSld name="2_Blank">
    <p:spTree>
      <p:nvGrpSpPr>
        <p:cNvPr id="166" name="Shape 166"/>
        <p:cNvGrpSpPr/>
        <p:nvPr/>
      </p:nvGrpSpPr>
      <p:grpSpPr>
        <a:xfrm>
          <a:off x="0" y="0"/>
          <a:ext cx="0" cy="0"/>
          <a:chOff x="0" y="0"/>
          <a:chExt cx="0" cy="0"/>
        </a:xfrm>
      </p:grpSpPr>
      <p:sp>
        <p:nvSpPr>
          <p:cNvPr id="167" name="Google Shape;167;p61"/>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68" name="Google Shape;168;p61"/>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69" name="Google Shape;169;p61"/>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pic>
        <p:nvPicPr>
          <p:cNvPr descr="A picture containing drawing&#10;&#10;Description automatically generated" id="170" name="Google Shape;170;p61"/>
          <p:cNvPicPr preferRelativeResize="0"/>
          <p:nvPr/>
        </p:nvPicPr>
        <p:blipFill rotWithShape="1">
          <a:blip r:embed="rId2">
            <a:alphaModFix/>
          </a:blip>
          <a:srcRect b="0" l="0" r="0" t="0"/>
          <a:stretch/>
        </p:blipFill>
        <p:spPr>
          <a:xfrm>
            <a:off x="-57554" y="-60668"/>
            <a:ext cx="9259105" cy="5264836"/>
          </a:xfrm>
          <a:prstGeom prst="rect">
            <a:avLst/>
          </a:prstGeom>
          <a:noFill/>
          <a:ln>
            <a:noFill/>
          </a:ln>
        </p:spPr>
      </p:pic>
      <p:sp>
        <p:nvSpPr>
          <p:cNvPr id="171" name="Google Shape;171;p61"/>
          <p:cNvSpPr txBox="1"/>
          <p:nvPr>
            <p:ph type="ctrTitle"/>
          </p:nvPr>
        </p:nvSpPr>
        <p:spPr>
          <a:xfrm>
            <a:off x="2425900" y="406850"/>
            <a:ext cx="6425700" cy="536700"/>
          </a:xfrm>
          <a:prstGeom prst="rect">
            <a:avLst/>
          </a:prstGeom>
          <a:noFill/>
          <a:ln>
            <a:noFill/>
          </a:ln>
        </p:spPr>
        <p:txBody>
          <a:bodyPr anchorCtr="0" anchor="b" bIns="34275" lIns="68575" spcFirstLastPara="1" rIns="68575" wrap="square" tIns="34275">
            <a:noAutofit/>
          </a:bodyPr>
          <a:lstStyle>
            <a:lvl1pPr lvl="0" algn="ctr">
              <a:lnSpc>
                <a:spcPct val="90000"/>
              </a:lnSpc>
              <a:spcBef>
                <a:spcPts val="0"/>
              </a:spcBef>
              <a:spcAft>
                <a:spcPts val="0"/>
              </a:spcAft>
              <a:buClr>
                <a:schemeClr val="dk1"/>
              </a:buClr>
              <a:buSzPts val="3000"/>
              <a:buFont typeface="Arial"/>
              <a:buNone/>
              <a:defRPr sz="3000">
                <a:latin typeface="Arial"/>
                <a:ea typeface="Arial"/>
                <a:cs typeface="Arial"/>
                <a:sym typeface="Arial"/>
              </a:defRPr>
            </a:lvl1pPr>
            <a:lvl2pPr lvl="1" algn="l">
              <a:lnSpc>
                <a:spcPct val="100000"/>
              </a:lnSpc>
              <a:spcBef>
                <a:spcPts val="0"/>
              </a:spcBef>
              <a:spcAft>
                <a:spcPts val="0"/>
              </a:spcAft>
              <a:buSzPts val="3000"/>
              <a:buFont typeface="Arial"/>
              <a:buNone/>
              <a:defRPr sz="3000">
                <a:latin typeface="Arial"/>
                <a:ea typeface="Arial"/>
                <a:cs typeface="Arial"/>
                <a:sym typeface="Arial"/>
              </a:defRPr>
            </a:lvl2pPr>
            <a:lvl3pPr lvl="2" algn="l">
              <a:lnSpc>
                <a:spcPct val="100000"/>
              </a:lnSpc>
              <a:spcBef>
                <a:spcPts val="0"/>
              </a:spcBef>
              <a:spcAft>
                <a:spcPts val="0"/>
              </a:spcAft>
              <a:buSzPts val="3000"/>
              <a:buFont typeface="Arial"/>
              <a:buNone/>
              <a:defRPr sz="3000">
                <a:latin typeface="Arial"/>
                <a:ea typeface="Arial"/>
                <a:cs typeface="Arial"/>
                <a:sym typeface="Arial"/>
              </a:defRPr>
            </a:lvl3pPr>
            <a:lvl4pPr lvl="3" algn="l">
              <a:lnSpc>
                <a:spcPct val="100000"/>
              </a:lnSpc>
              <a:spcBef>
                <a:spcPts val="0"/>
              </a:spcBef>
              <a:spcAft>
                <a:spcPts val="0"/>
              </a:spcAft>
              <a:buSzPts val="3000"/>
              <a:buFont typeface="Arial"/>
              <a:buNone/>
              <a:defRPr sz="3000">
                <a:latin typeface="Arial"/>
                <a:ea typeface="Arial"/>
                <a:cs typeface="Arial"/>
                <a:sym typeface="Arial"/>
              </a:defRPr>
            </a:lvl4pPr>
            <a:lvl5pPr lvl="4" algn="l">
              <a:lnSpc>
                <a:spcPct val="100000"/>
              </a:lnSpc>
              <a:spcBef>
                <a:spcPts val="0"/>
              </a:spcBef>
              <a:spcAft>
                <a:spcPts val="0"/>
              </a:spcAft>
              <a:buSzPts val="3000"/>
              <a:buFont typeface="Arial"/>
              <a:buNone/>
              <a:defRPr sz="3000">
                <a:latin typeface="Arial"/>
                <a:ea typeface="Arial"/>
                <a:cs typeface="Arial"/>
                <a:sym typeface="Arial"/>
              </a:defRPr>
            </a:lvl5pPr>
            <a:lvl6pPr lvl="5" algn="l">
              <a:lnSpc>
                <a:spcPct val="100000"/>
              </a:lnSpc>
              <a:spcBef>
                <a:spcPts val="0"/>
              </a:spcBef>
              <a:spcAft>
                <a:spcPts val="0"/>
              </a:spcAft>
              <a:buSzPts val="3000"/>
              <a:buFont typeface="Arial"/>
              <a:buNone/>
              <a:defRPr sz="3000">
                <a:latin typeface="Arial"/>
                <a:ea typeface="Arial"/>
                <a:cs typeface="Arial"/>
                <a:sym typeface="Arial"/>
              </a:defRPr>
            </a:lvl6pPr>
            <a:lvl7pPr lvl="6" algn="l">
              <a:lnSpc>
                <a:spcPct val="100000"/>
              </a:lnSpc>
              <a:spcBef>
                <a:spcPts val="0"/>
              </a:spcBef>
              <a:spcAft>
                <a:spcPts val="0"/>
              </a:spcAft>
              <a:buSzPts val="3000"/>
              <a:buFont typeface="Arial"/>
              <a:buNone/>
              <a:defRPr sz="3000">
                <a:latin typeface="Arial"/>
                <a:ea typeface="Arial"/>
                <a:cs typeface="Arial"/>
                <a:sym typeface="Arial"/>
              </a:defRPr>
            </a:lvl7pPr>
            <a:lvl8pPr lvl="7" algn="l">
              <a:lnSpc>
                <a:spcPct val="100000"/>
              </a:lnSpc>
              <a:spcBef>
                <a:spcPts val="0"/>
              </a:spcBef>
              <a:spcAft>
                <a:spcPts val="0"/>
              </a:spcAft>
              <a:buSzPts val="3000"/>
              <a:buFont typeface="Arial"/>
              <a:buNone/>
              <a:defRPr sz="3000">
                <a:latin typeface="Arial"/>
                <a:ea typeface="Arial"/>
                <a:cs typeface="Arial"/>
                <a:sym typeface="Arial"/>
              </a:defRPr>
            </a:lvl8pPr>
            <a:lvl9pPr lvl="8" algn="l">
              <a:lnSpc>
                <a:spcPct val="100000"/>
              </a:lnSpc>
              <a:spcBef>
                <a:spcPts val="0"/>
              </a:spcBef>
              <a:spcAft>
                <a:spcPts val="0"/>
              </a:spcAft>
              <a:buSzPts val="3000"/>
              <a:buFont typeface="Arial"/>
              <a:buNone/>
              <a:defRPr sz="3000">
                <a:latin typeface="Arial"/>
                <a:ea typeface="Arial"/>
                <a:cs typeface="Arial"/>
                <a:sym typeface="Arial"/>
              </a:defRPr>
            </a:lvl9pPr>
          </a:lstStyle>
          <a:p/>
        </p:txBody>
      </p:sp>
      <p:sp>
        <p:nvSpPr>
          <p:cNvPr id="172" name="Google Shape;172;p61"/>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Autofit/>
          </a:bodyPr>
          <a:lstStyle>
            <a:lvl1pPr indent="-317500" lvl="0" marL="457200" algn="l">
              <a:lnSpc>
                <a:spcPct val="90000"/>
              </a:lnSpc>
              <a:spcBef>
                <a:spcPts val="800"/>
              </a:spcBef>
              <a:spcAft>
                <a:spcPts val="0"/>
              </a:spcAft>
              <a:buClr>
                <a:srgbClr val="000000"/>
              </a:buClr>
              <a:buSzPts val="1400"/>
              <a:buFont typeface="Arial"/>
              <a:buChar char="●"/>
              <a:defRPr>
                <a:solidFill>
                  <a:srgbClr val="000000"/>
                </a:solidFill>
                <a:latin typeface="Arial"/>
                <a:ea typeface="Arial"/>
                <a:cs typeface="Arial"/>
                <a:sym typeface="Arial"/>
              </a:defRPr>
            </a:lvl1pPr>
            <a:lvl2pPr indent="-317500" lvl="1" marL="914400" algn="l">
              <a:lnSpc>
                <a:spcPct val="90000"/>
              </a:lnSpc>
              <a:spcBef>
                <a:spcPts val="1600"/>
              </a:spcBef>
              <a:spcAft>
                <a:spcPts val="0"/>
              </a:spcAft>
              <a:buClr>
                <a:srgbClr val="000000"/>
              </a:buClr>
              <a:buSzPts val="1400"/>
              <a:buFont typeface="Arial"/>
              <a:buChar char="○"/>
              <a:defRPr>
                <a:solidFill>
                  <a:srgbClr val="000000"/>
                </a:solidFill>
                <a:latin typeface="Arial"/>
                <a:ea typeface="Arial"/>
                <a:cs typeface="Arial"/>
                <a:sym typeface="Arial"/>
              </a:defRPr>
            </a:lvl2pPr>
            <a:lvl3pPr indent="-317500" lvl="2" marL="1371600" algn="l">
              <a:lnSpc>
                <a:spcPct val="90000"/>
              </a:lnSpc>
              <a:spcBef>
                <a:spcPts val="1600"/>
              </a:spcBef>
              <a:spcAft>
                <a:spcPts val="0"/>
              </a:spcAft>
              <a:buClr>
                <a:srgbClr val="000000"/>
              </a:buClr>
              <a:buSzPts val="1400"/>
              <a:buFont typeface="Arial"/>
              <a:buChar char="■"/>
              <a:defRPr>
                <a:solidFill>
                  <a:srgbClr val="000000"/>
                </a:solidFill>
                <a:latin typeface="Arial"/>
                <a:ea typeface="Arial"/>
                <a:cs typeface="Arial"/>
                <a:sym typeface="Arial"/>
              </a:defRPr>
            </a:lvl3pPr>
            <a:lvl4pPr indent="-317500" lvl="3" marL="1828800" algn="l">
              <a:lnSpc>
                <a:spcPct val="90000"/>
              </a:lnSpc>
              <a:spcBef>
                <a:spcPts val="1600"/>
              </a:spcBef>
              <a:spcAft>
                <a:spcPts val="0"/>
              </a:spcAft>
              <a:buClr>
                <a:srgbClr val="000000"/>
              </a:buClr>
              <a:buSzPts val="1400"/>
              <a:buFont typeface="Arial"/>
              <a:buChar char="●"/>
              <a:defRPr>
                <a:solidFill>
                  <a:srgbClr val="000000"/>
                </a:solidFill>
                <a:latin typeface="Arial"/>
                <a:ea typeface="Arial"/>
                <a:cs typeface="Arial"/>
                <a:sym typeface="Arial"/>
              </a:defRPr>
            </a:lvl4pPr>
            <a:lvl5pPr indent="-317500" lvl="4" marL="2286000" algn="l">
              <a:lnSpc>
                <a:spcPct val="90000"/>
              </a:lnSpc>
              <a:spcBef>
                <a:spcPts val="1600"/>
              </a:spcBef>
              <a:spcAft>
                <a:spcPts val="0"/>
              </a:spcAft>
              <a:buClr>
                <a:srgbClr val="000000"/>
              </a:buClr>
              <a:buSzPts val="1400"/>
              <a:buFont typeface="Arial"/>
              <a:buChar char="○"/>
              <a:defRPr>
                <a:solidFill>
                  <a:srgbClr val="000000"/>
                </a:solidFill>
                <a:latin typeface="Arial"/>
                <a:ea typeface="Arial"/>
                <a:cs typeface="Arial"/>
                <a:sym typeface="Arial"/>
              </a:defRPr>
            </a:lvl5pPr>
            <a:lvl6pPr indent="-317500" lvl="5" marL="2743200" algn="l">
              <a:lnSpc>
                <a:spcPct val="90000"/>
              </a:lnSpc>
              <a:spcBef>
                <a:spcPts val="1600"/>
              </a:spcBef>
              <a:spcAft>
                <a:spcPts val="0"/>
              </a:spcAft>
              <a:buClr>
                <a:srgbClr val="000000"/>
              </a:buClr>
              <a:buSzPts val="1400"/>
              <a:buFont typeface="Arial"/>
              <a:buChar char="■"/>
              <a:defRPr>
                <a:solidFill>
                  <a:srgbClr val="000000"/>
                </a:solidFill>
                <a:latin typeface="Arial"/>
                <a:ea typeface="Arial"/>
                <a:cs typeface="Arial"/>
                <a:sym typeface="Arial"/>
              </a:defRPr>
            </a:lvl6pPr>
            <a:lvl7pPr indent="-317500" lvl="6" marL="3200400" algn="l">
              <a:lnSpc>
                <a:spcPct val="90000"/>
              </a:lnSpc>
              <a:spcBef>
                <a:spcPts val="1600"/>
              </a:spcBef>
              <a:spcAft>
                <a:spcPts val="0"/>
              </a:spcAft>
              <a:buClr>
                <a:srgbClr val="000000"/>
              </a:buClr>
              <a:buSzPts val="1400"/>
              <a:buFont typeface="Arial"/>
              <a:buChar char="●"/>
              <a:defRPr>
                <a:solidFill>
                  <a:srgbClr val="000000"/>
                </a:solidFill>
                <a:latin typeface="Arial"/>
                <a:ea typeface="Arial"/>
                <a:cs typeface="Arial"/>
                <a:sym typeface="Arial"/>
              </a:defRPr>
            </a:lvl7pPr>
            <a:lvl8pPr indent="-317500" lvl="7" marL="3657600" algn="l">
              <a:lnSpc>
                <a:spcPct val="90000"/>
              </a:lnSpc>
              <a:spcBef>
                <a:spcPts val="1600"/>
              </a:spcBef>
              <a:spcAft>
                <a:spcPts val="0"/>
              </a:spcAft>
              <a:buClr>
                <a:srgbClr val="000000"/>
              </a:buClr>
              <a:buSzPts val="1400"/>
              <a:buFont typeface="Arial"/>
              <a:buChar char="○"/>
              <a:defRPr>
                <a:solidFill>
                  <a:srgbClr val="000000"/>
                </a:solidFill>
                <a:latin typeface="Arial"/>
                <a:ea typeface="Arial"/>
                <a:cs typeface="Arial"/>
                <a:sym typeface="Arial"/>
              </a:defRPr>
            </a:lvl8pPr>
            <a:lvl9pPr indent="-317500" lvl="8" marL="4114800" algn="l">
              <a:lnSpc>
                <a:spcPct val="90000"/>
              </a:lnSpc>
              <a:spcBef>
                <a:spcPts val="1600"/>
              </a:spcBef>
              <a:spcAft>
                <a:spcPts val="1600"/>
              </a:spcAft>
              <a:buClr>
                <a:srgbClr val="000000"/>
              </a:buClr>
              <a:buSzPts val="1400"/>
              <a:buFont typeface="Arial"/>
              <a:buChar char="■"/>
              <a:defRPr>
                <a:solidFill>
                  <a:srgbClr val="000000"/>
                </a:solidFill>
                <a:latin typeface="Arial"/>
                <a:ea typeface="Arial"/>
                <a:cs typeface="Arial"/>
                <a:sym typeface="Arial"/>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Title Slide 1 (White)" showMasterSp="0">
  <p:cSld name="9_Title Slide 1 (White)">
    <p:bg>
      <p:bgPr>
        <a:solidFill>
          <a:schemeClr val="lt1"/>
        </a:solidFill>
      </p:bgPr>
    </p:bg>
    <p:spTree>
      <p:nvGrpSpPr>
        <p:cNvPr id="178" name="Shape 178"/>
        <p:cNvGrpSpPr/>
        <p:nvPr/>
      </p:nvGrpSpPr>
      <p:grpSpPr>
        <a:xfrm>
          <a:off x="0" y="0"/>
          <a:ext cx="0" cy="0"/>
          <a:chOff x="0" y="0"/>
          <a:chExt cx="0" cy="0"/>
        </a:xfrm>
      </p:grpSpPr>
      <p:sp>
        <p:nvSpPr>
          <p:cNvPr id="179" name="Google Shape;179;p10"/>
          <p:cNvSpPr txBox="1"/>
          <p:nvPr>
            <p:ph idx="1" type="body"/>
          </p:nvPr>
        </p:nvSpPr>
        <p:spPr>
          <a:xfrm>
            <a:off x="0" y="0"/>
            <a:ext cx="9144000" cy="5143500"/>
          </a:xfrm>
          <a:prstGeom prst="rect">
            <a:avLst/>
          </a:prstGeom>
          <a:noFill/>
          <a:ln>
            <a:noFill/>
          </a:ln>
        </p:spPr>
        <p:txBody>
          <a:bodyPr anchorCtr="0" anchor="ctr" bIns="0" lIns="0" spcFirstLastPara="1" rIns="0" wrap="square" tIns="0">
            <a:noAutofit/>
          </a:bodyPr>
          <a:lstStyle>
            <a:lvl1pPr indent="-228600" lvl="0" marL="457200" algn="ctr">
              <a:lnSpc>
                <a:spcPct val="100000"/>
              </a:lnSpc>
              <a:spcBef>
                <a:spcPts val="0"/>
              </a:spcBef>
              <a:spcAft>
                <a:spcPts val="0"/>
              </a:spcAft>
              <a:buClr>
                <a:schemeClr val="accent2"/>
              </a:buClr>
              <a:buSzPts val="2300"/>
              <a:buNone/>
              <a:defRPr sz="2300">
                <a:solidFill>
                  <a:schemeClr val="accent2"/>
                </a:solidFill>
              </a:defRPr>
            </a:lvl1pPr>
            <a:lvl2pPr indent="-374650" lvl="1" marL="914400" algn="l">
              <a:lnSpc>
                <a:spcPct val="100000"/>
              </a:lnSpc>
              <a:spcBef>
                <a:spcPts val="900"/>
              </a:spcBef>
              <a:spcAft>
                <a:spcPts val="0"/>
              </a:spcAft>
              <a:buClr>
                <a:schemeClr val="lt1"/>
              </a:buClr>
              <a:buSzPts val="2300"/>
              <a:buChar char="▪"/>
              <a:defRPr sz="2300">
                <a:solidFill>
                  <a:schemeClr val="lt1"/>
                </a:solidFill>
              </a:defRPr>
            </a:lvl2pPr>
            <a:lvl3pPr indent="-374650" lvl="2" marL="1371600" algn="l">
              <a:lnSpc>
                <a:spcPct val="100000"/>
              </a:lnSpc>
              <a:spcBef>
                <a:spcPts val="900"/>
              </a:spcBef>
              <a:spcAft>
                <a:spcPts val="0"/>
              </a:spcAft>
              <a:buClr>
                <a:schemeClr val="lt1"/>
              </a:buClr>
              <a:buSzPts val="2300"/>
              <a:buChar char="▪"/>
              <a:defRPr sz="2300">
                <a:solidFill>
                  <a:schemeClr val="lt1"/>
                </a:solidFill>
              </a:defRPr>
            </a:lvl3pPr>
            <a:lvl4pPr indent="-228600" lvl="3" marL="1828800" algn="l">
              <a:lnSpc>
                <a:spcPct val="100000"/>
              </a:lnSpc>
              <a:spcBef>
                <a:spcPts val="900"/>
              </a:spcBef>
              <a:spcAft>
                <a:spcPts val="0"/>
              </a:spcAft>
              <a:buClr>
                <a:schemeClr val="lt1"/>
              </a:buClr>
              <a:buSzPts val="2300"/>
              <a:buFont typeface="Arial"/>
              <a:buNone/>
              <a:defRPr sz="2300">
                <a:solidFill>
                  <a:schemeClr val="lt1"/>
                </a:solidFill>
              </a:defRPr>
            </a:lvl4pPr>
            <a:lvl5pPr indent="-228600" lvl="4" marL="2286000" algn="l">
              <a:lnSpc>
                <a:spcPct val="100000"/>
              </a:lnSpc>
              <a:spcBef>
                <a:spcPts val="900"/>
              </a:spcBef>
              <a:spcAft>
                <a:spcPts val="0"/>
              </a:spcAft>
              <a:buClr>
                <a:schemeClr val="lt1"/>
              </a:buClr>
              <a:buSzPts val="2300"/>
              <a:buFont typeface="Arial"/>
              <a:buNone/>
              <a:defRPr sz="2300">
                <a:solidFill>
                  <a:schemeClr val="lt1"/>
                </a:solidFill>
              </a:defRPr>
            </a:lvl5pPr>
            <a:lvl6pPr indent="-317500" lvl="5" marL="2743200" algn="l">
              <a:lnSpc>
                <a:spcPct val="90000"/>
              </a:lnSpc>
              <a:spcBef>
                <a:spcPts val="9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80" name="Google Shape;180;p10"/>
          <p:cNvSpPr/>
          <p:nvPr/>
        </p:nvSpPr>
        <p:spPr>
          <a:xfrm rot="-2700000">
            <a:off x="9231941" y="739153"/>
            <a:ext cx="5909574" cy="5909574"/>
          </a:xfrm>
          <a:prstGeom prst="rect">
            <a:avLst/>
          </a:prstGeom>
          <a:solidFill>
            <a:srgbClr val="D8D8D8"/>
          </a:solid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181" name="Google Shape;181;p10"/>
          <p:cNvSpPr/>
          <p:nvPr/>
        </p:nvSpPr>
        <p:spPr>
          <a:xfrm rot="-2700000">
            <a:off x="4716357" y="5249656"/>
            <a:ext cx="5909574" cy="5909574"/>
          </a:xfrm>
          <a:prstGeom prst="rect">
            <a:avLst/>
          </a:prstGeom>
          <a:solidFill>
            <a:schemeClr val="accent2"/>
          </a:solid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182" name="Google Shape;182;p10"/>
          <p:cNvSpPr/>
          <p:nvPr/>
        </p:nvSpPr>
        <p:spPr>
          <a:xfrm rot="-2700000">
            <a:off x="-1487413" y="-5969760"/>
            <a:ext cx="5909574" cy="5909574"/>
          </a:xfrm>
          <a:prstGeom prst="rect">
            <a:avLst/>
          </a:prstGeom>
          <a:solidFill>
            <a:schemeClr val="accent2"/>
          </a:solid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183" name="Google Shape;183;p10"/>
          <p:cNvSpPr/>
          <p:nvPr/>
        </p:nvSpPr>
        <p:spPr>
          <a:xfrm rot="-2700000">
            <a:off x="-6002997" y="-1459257"/>
            <a:ext cx="5909574" cy="5909574"/>
          </a:xfrm>
          <a:prstGeom prst="rect">
            <a:avLst/>
          </a:prstGeom>
          <a:solidFill>
            <a:srgbClr val="BFBFBF"/>
          </a:solid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1 (White)" showMasterSp="0">
  <p:cSld name="2_Title Slide 1 (White)">
    <p:bg>
      <p:bgPr>
        <a:solidFill>
          <a:schemeClr val="lt1"/>
        </a:solidFill>
      </p:bgPr>
    </p:bg>
    <p:spTree>
      <p:nvGrpSpPr>
        <p:cNvPr id="184" name="Shape 184"/>
        <p:cNvGrpSpPr/>
        <p:nvPr/>
      </p:nvGrpSpPr>
      <p:grpSpPr>
        <a:xfrm>
          <a:off x="0" y="0"/>
          <a:ext cx="0" cy="0"/>
          <a:chOff x="0" y="0"/>
          <a:chExt cx="0" cy="0"/>
        </a:xfrm>
      </p:grpSpPr>
      <p:pic>
        <p:nvPicPr>
          <p:cNvPr id="185" name="Google Shape;185;p11"/>
          <p:cNvPicPr preferRelativeResize="0"/>
          <p:nvPr/>
        </p:nvPicPr>
        <p:blipFill rotWithShape="1">
          <a:blip r:embed="rId2">
            <a:alphaModFix/>
          </a:blip>
          <a:srcRect b="129" l="0" r="0" t="128"/>
          <a:stretch/>
        </p:blipFill>
        <p:spPr>
          <a:xfrm>
            <a:off x="785512" y="790575"/>
            <a:ext cx="3562349" cy="3562350"/>
          </a:xfrm>
          <a:prstGeom prst="rect">
            <a:avLst/>
          </a:prstGeom>
          <a:noFill/>
          <a:ln>
            <a:noFill/>
          </a:ln>
        </p:spPr>
      </p:pic>
      <p:sp>
        <p:nvSpPr>
          <p:cNvPr id="186" name="Google Shape;186;p11"/>
          <p:cNvSpPr/>
          <p:nvPr>
            <p:ph idx="2" type="pic"/>
          </p:nvPr>
        </p:nvSpPr>
        <p:spPr>
          <a:xfrm>
            <a:off x="2698797" y="-1135653"/>
            <a:ext cx="3567600" cy="3567900"/>
          </a:xfrm>
          <a:prstGeom prst="diamond">
            <a:avLst/>
          </a:prstGeom>
          <a:solidFill>
            <a:srgbClr val="F2F2F2"/>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187" name="Google Shape;187;p11"/>
          <p:cNvSpPr/>
          <p:nvPr>
            <p:ph idx="3" type="pic"/>
          </p:nvPr>
        </p:nvSpPr>
        <p:spPr>
          <a:xfrm>
            <a:off x="4639958" y="785022"/>
            <a:ext cx="3567600" cy="3567900"/>
          </a:xfrm>
          <a:prstGeom prst="diamond">
            <a:avLst/>
          </a:prstGeom>
          <a:solidFill>
            <a:srgbClr val="F2F2F2"/>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188" name="Google Shape;188;p11"/>
          <p:cNvSpPr/>
          <p:nvPr>
            <p:ph idx="4" type="pic"/>
          </p:nvPr>
        </p:nvSpPr>
        <p:spPr>
          <a:xfrm>
            <a:off x="6542197" y="2712814"/>
            <a:ext cx="3567600" cy="3567900"/>
          </a:xfrm>
          <a:prstGeom prst="diamond">
            <a:avLst/>
          </a:prstGeom>
          <a:solidFill>
            <a:srgbClr val="F2F2F2"/>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189" name="Google Shape;189;p11"/>
          <p:cNvSpPr/>
          <p:nvPr>
            <p:ph idx="5" type="pic"/>
          </p:nvPr>
        </p:nvSpPr>
        <p:spPr>
          <a:xfrm>
            <a:off x="4640555" y="-3063445"/>
            <a:ext cx="3567600" cy="3567900"/>
          </a:xfrm>
          <a:prstGeom prst="diamond">
            <a:avLst/>
          </a:prstGeom>
          <a:solidFill>
            <a:srgbClr val="F2F2F2"/>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Noto Sans Symbols"/>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Noto Sans Symbols"/>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190" name="Google Shape;190;p11"/>
          <p:cNvSpPr/>
          <p:nvPr>
            <p:ph idx="6" type="pic"/>
          </p:nvPr>
        </p:nvSpPr>
        <p:spPr>
          <a:xfrm>
            <a:off x="6581716" y="-1142770"/>
            <a:ext cx="3567600" cy="3567900"/>
          </a:xfrm>
          <a:prstGeom prst="diamond">
            <a:avLst/>
          </a:prstGeom>
          <a:solidFill>
            <a:srgbClr val="F2F2F2"/>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191" name="Google Shape;191;p11"/>
          <p:cNvSpPr/>
          <p:nvPr>
            <p:ph idx="7" type="pic"/>
          </p:nvPr>
        </p:nvSpPr>
        <p:spPr>
          <a:xfrm>
            <a:off x="8483955" y="785022"/>
            <a:ext cx="3567600" cy="3567900"/>
          </a:xfrm>
          <a:prstGeom prst="diamond">
            <a:avLst/>
          </a:prstGeom>
          <a:solidFill>
            <a:srgbClr val="F2F2F2"/>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Noto Sans Symbols"/>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Noto Sans Symbols"/>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192" name="Google Shape;192;p11"/>
          <p:cNvSpPr/>
          <p:nvPr>
            <p:ph idx="8" type="pic"/>
          </p:nvPr>
        </p:nvSpPr>
        <p:spPr>
          <a:xfrm>
            <a:off x="-1140708" y="-1137823"/>
            <a:ext cx="3567600" cy="3567900"/>
          </a:xfrm>
          <a:prstGeom prst="diamond">
            <a:avLst/>
          </a:prstGeom>
          <a:solidFill>
            <a:srgbClr val="F2F2F2"/>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193" name="Google Shape;193;p11"/>
          <p:cNvSpPr/>
          <p:nvPr>
            <p:ph idx="9" type="pic"/>
          </p:nvPr>
        </p:nvSpPr>
        <p:spPr>
          <a:xfrm>
            <a:off x="2696509" y="2709079"/>
            <a:ext cx="3567600" cy="3567900"/>
          </a:xfrm>
          <a:prstGeom prst="diamond">
            <a:avLst/>
          </a:prstGeom>
          <a:solidFill>
            <a:srgbClr val="F2F2F2"/>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194" name="Google Shape;194;p11"/>
          <p:cNvSpPr/>
          <p:nvPr>
            <p:ph idx="13" type="pic"/>
          </p:nvPr>
        </p:nvSpPr>
        <p:spPr>
          <a:xfrm>
            <a:off x="4598749" y="4636871"/>
            <a:ext cx="3567600" cy="3567900"/>
          </a:xfrm>
          <a:prstGeom prst="diamond">
            <a:avLst/>
          </a:prstGeom>
          <a:solidFill>
            <a:srgbClr val="F2F2F2"/>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Noto Sans Symbols"/>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Noto Sans Symbols"/>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195" name="Google Shape;195;p11"/>
          <p:cNvSpPr/>
          <p:nvPr>
            <p:ph idx="14" type="pic"/>
          </p:nvPr>
        </p:nvSpPr>
        <p:spPr>
          <a:xfrm>
            <a:off x="812401" y="-3064754"/>
            <a:ext cx="3567600" cy="3567900"/>
          </a:xfrm>
          <a:prstGeom prst="diamond">
            <a:avLst/>
          </a:prstGeom>
          <a:solidFill>
            <a:srgbClr val="F2F2F2"/>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Noto Sans Symbols"/>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Noto Sans Symbols"/>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196" name="Google Shape;196;p11"/>
          <p:cNvSpPr/>
          <p:nvPr>
            <p:ph idx="15" type="pic"/>
          </p:nvPr>
        </p:nvSpPr>
        <p:spPr>
          <a:xfrm>
            <a:off x="-1169536" y="2714412"/>
            <a:ext cx="3567600" cy="3567900"/>
          </a:xfrm>
          <a:prstGeom prst="diamond">
            <a:avLst/>
          </a:prstGeom>
          <a:solidFill>
            <a:srgbClr val="F2F2F2"/>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197" name="Google Shape;197;p11"/>
          <p:cNvSpPr/>
          <p:nvPr>
            <p:ph idx="16" type="pic"/>
          </p:nvPr>
        </p:nvSpPr>
        <p:spPr>
          <a:xfrm>
            <a:off x="771625" y="4635087"/>
            <a:ext cx="3567600" cy="3567900"/>
          </a:xfrm>
          <a:prstGeom prst="diamond">
            <a:avLst/>
          </a:prstGeom>
          <a:solidFill>
            <a:srgbClr val="F2F2F2"/>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Noto Sans Symbols"/>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Noto Sans Symbols"/>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198" name="Google Shape;198;p11"/>
          <p:cNvSpPr/>
          <p:nvPr>
            <p:ph idx="17" type="pic"/>
          </p:nvPr>
        </p:nvSpPr>
        <p:spPr>
          <a:xfrm>
            <a:off x="-3055931" y="785311"/>
            <a:ext cx="3567600" cy="3567900"/>
          </a:xfrm>
          <a:prstGeom prst="diamond">
            <a:avLst/>
          </a:prstGeom>
          <a:solidFill>
            <a:srgbClr val="F2F2F2"/>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Noto Sans Symbols"/>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Noto Sans Symbols"/>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Custom Layout">
  <p:cSld name="2_Custom Layout">
    <p:spTree>
      <p:nvGrpSpPr>
        <p:cNvPr id="199" name="Shape 199"/>
        <p:cNvGrpSpPr/>
        <p:nvPr/>
      </p:nvGrpSpPr>
      <p:grpSpPr>
        <a:xfrm>
          <a:off x="0" y="0"/>
          <a:ext cx="0" cy="0"/>
          <a:chOff x="0" y="0"/>
          <a:chExt cx="0" cy="0"/>
        </a:xfrm>
      </p:grpSpPr>
      <p:sp>
        <p:nvSpPr>
          <p:cNvPr id="200" name="Google Shape;200;p12"/>
          <p:cNvSpPr txBox="1"/>
          <p:nvPr>
            <p:ph idx="12" type="sldNum"/>
          </p:nvPr>
        </p:nvSpPr>
        <p:spPr>
          <a:xfrm>
            <a:off x="8575702" y="4902403"/>
            <a:ext cx="221400" cy="218400"/>
          </a:xfrm>
          <a:prstGeom prst="rect">
            <a:avLst/>
          </a:prstGeom>
          <a:noFill/>
          <a:ln>
            <a:noFill/>
          </a:ln>
        </p:spPr>
        <p:txBody>
          <a:bodyPr anchorCtr="0" anchor="t" bIns="23825" lIns="23825" spcFirstLastPara="1" rIns="23825" wrap="square" tIns="23825">
            <a:noAutofit/>
          </a:bodyPr>
          <a:lstStyle>
            <a:lvl1pPr indent="0" lvl="0" marL="0" marR="0" rtl="0" algn="ctr">
              <a:lnSpc>
                <a:spcPct val="100000"/>
              </a:lnSpc>
              <a:spcBef>
                <a:spcPts val="0"/>
              </a:spcBef>
              <a:spcAft>
                <a:spcPts val="0"/>
              </a:spcAft>
              <a:buClr>
                <a:srgbClr val="D3010D"/>
              </a:buClr>
              <a:buSzPts val="800"/>
              <a:buFont typeface="Helvetica Neue Light"/>
              <a:buNone/>
              <a:defRPr b="0" i="0" sz="1000" u="none" cap="none" strike="noStrike">
                <a:solidFill>
                  <a:srgbClr val="D3010D"/>
                </a:solidFill>
                <a:latin typeface="Helvetica Neue Light"/>
                <a:ea typeface="Helvetica Neue Light"/>
                <a:cs typeface="Helvetica Neue Light"/>
                <a:sym typeface="Helvetica Neue Light"/>
              </a:defRPr>
            </a:lvl1pPr>
            <a:lvl2pPr indent="0" lvl="1" marL="0" marR="0" rtl="0" algn="ctr">
              <a:lnSpc>
                <a:spcPct val="100000"/>
              </a:lnSpc>
              <a:spcBef>
                <a:spcPts val="0"/>
              </a:spcBef>
              <a:spcAft>
                <a:spcPts val="0"/>
              </a:spcAft>
              <a:buClr>
                <a:srgbClr val="D3010D"/>
              </a:buClr>
              <a:buSzPts val="800"/>
              <a:buFont typeface="Helvetica Neue Light"/>
              <a:buNone/>
              <a:defRPr b="0" i="0" sz="1000" u="none" cap="none" strike="noStrike">
                <a:solidFill>
                  <a:srgbClr val="D3010D"/>
                </a:solidFill>
                <a:latin typeface="Helvetica Neue Light"/>
                <a:ea typeface="Helvetica Neue Light"/>
                <a:cs typeface="Helvetica Neue Light"/>
                <a:sym typeface="Helvetica Neue Light"/>
              </a:defRPr>
            </a:lvl2pPr>
            <a:lvl3pPr indent="0" lvl="2" marL="0" marR="0" rtl="0" algn="ctr">
              <a:lnSpc>
                <a:spcPct val="100000"/>
              </a:lnSpc>
              <a:spcBef>
                <a:spcPts val="0"/>
              </a:spcBef>
              <a:spcAft>
                <a:spcPts val="0"/>
              </a:spcAft>
              <a:buClr>
                <a:srgbClr val="D3010D"/>
              </a:buClr>
              <a:buSzPts val="800"/>
              <a:buFont typeface="Helvetica Neue Light"/>
              <a:buNone/>
              <a:defRPr b="0" i="0" sz="1000" u="none" cap="none" strike="noStrike">
                <a:solidFill>
                  <a:srgbClr val="D3010D"/>
                </a:solidFill>
                <a:latin typeface="Helvetica Neue Light"/>
                <a:ea typeface="Helvetica Neue Light"/>
                <a:cs typeface="Helvetica Neue Light"/>
                <a:sym typeface="Helvetica Neue Light"/>
              </a:defRPr>
            </a:lvl3pPr>
            <a:lvl4pPr indent="0" lvl="3" marL="0" marR="0" rtl="0" algn="ctr">
              <a:lnSpc>
                <a:spcPct val="100000"/>
              </a:lnSpc>
              <a:spcBef>
                <a:spcPts val="0"/>
              </a:spcBef>
              <a:spcAft>
                <a:spcPts val="0"/>
              </a:spcAft>
              <a:buClr>
                <a:srgbClr val="D3010D"/>
              </a:buClr>
              <a:buSzPts val="800"/>
              <a:buFont typeface="Helvetica Neue Light"/>
              <a:buNone/>
              <a:defRPr b="0" i="0" sz="1000" u="none" cap="none" strike="noStrike">
                <a:solidFill>
                  <a:srgbClr val="D3010D"/>
                </a:solidFill>
                <a:latin typeface="Helvetica Neue Light"/>
                <a:ea typeface="Helvetica Neue Light"/>
                <a:cs typeface="Helvetica Neue Light"/>
                <a:sym typeface="Helvetica Neue Light"/>
              </a:defRPr>
            </a:lvl4pPr>
            <a:lvl5pPr indent="0" lvl="4" marL="0" marR="0" rtl="0" algn="ctr">
              <a:lnSpc>
                <a:spcPct val="100000"/>
              </a:lnSpc>
              <a:spcBef>
                <a:spcPts val="0"/>
              </a:spcBef>
              <a:spcAft>
                <a:spcPts val="0"/>
              </a:spcAft>
              <a:buClr>
                <a:srgbClr val="D3010D"/>
              </a:buClr>
              <a:buSzPts val="800"/>
              <a:buFont typeface="Helvetica Neue Light"/>
              <a:buNone/>
              <a:defRPr b="0" i="0" sz="1000" u="none" cap="none" strike="noStrike">
                <a:solidFill>
                  <a:srgbClr val="D3010D"/>
                </a:solidFill>
                <a:latin typeface="Helvetica Neue Light"/>
                <a:ea typeface="Helvetica Neue Light"/>
                <a:cs typeface="Helvetica Neue Light"/>
                <a:sym typeface="Helvetica Neue Light"/>
              </a:defRPr>
            </a:lvl5pPr>
            <a:lvl6pPr indent="0" lvl="5" marL="0" marR="0" rtl="0" algn="ctr">
              <a:lnSpc>
                <a:spcPct val="100000"/>
              </a:lnSpc>
              <a:spcBef>
                <a:spcPts val="0"/>
              </a:spcBef>
              <a:spcAft>
                <a:spcPts val="0"/>
              </a:spcAft>
              <a:buClr>
                <a:srgbClr val="D3010D"/>
              </a:buClr>
              <a:buSzPts val="800"/>
              <a:buFont typeface="Helvetica Neue Light"/>
              <a:buNone/>
              <a:defRPr b="0" i="0" sz="1000" u="none" cap="none" strike="noStrike">
                <a:solidFill>
                  <a:srgbClr val="D3010D"/>
                </a:solidFill>
                <a:latin typeface="Helvetica Neue Light"/>
                <a:ea typeface="Helvetica Neue Light"/>
                <a:cs typeface="Helvetica Neue Light"/>
                <a:sym typeface="Helvetica Neue Light"/>
              </a:defRPr>
            </a:lvl6pPr>
            <a:lvl7pPr indent="0" lvl="6" marL="0" marR="0" rtl="0" algn="ctr">
              <a:lnSpc>
                <a:spcPct val="100000"/>
              </a:lnSpc>
              <a:spcBef>
                <a:spcPts val="0"/>
              </a:spcBef>
              <a:spcAft>
                <a:spcPts val="0"/>
              </a:spcAft>
              <a:buClr>
                <a:srgbClr val="D3010D"/>
              </a:buClr>
              <a:buSzPts val="800"/>
              <a:buFont typeface="Helvetica Neue Light"/>
              <a:buNone/>
              <a:defRPr b="0" i="0" sz="1000" u="none" cap="none" strike="noStrike">
                <a:solidFill>
                  <a:srgbClr val="D3010D"/>
                </a:solidFill>
                <a:latin typeface="Helvetica Neue Light"/>
                <a:ea typeface="Helvetica Neue Light"/>
                <a:cs typeface="Helvetica Neue Light"/>
                <a:sym typeface="Helvetica Neue Light"/>
              </a:defRPr>
            </a:lvl7pPr>
            <a:lvl8pPr indent="0" lvl="7" marL="0" marR="0" rtl="0" algn="ctr">
              <a:lnSpc>
                <a:spcPct val="100000"/>
              </a:lnSpc>
              <a:spcBef>
                <a:spcPts val="0"/>
              </a:spcBef>
              <a:spcAft>
                <a:spcPts val="0"/>
              </a:spcAft>
              <a:buClr>
                <a:srgbClr val="D3010D"/>
              </a:buClr>
              <a:buSzPts val="800"/>
              <a:buFont typeface="Helvetica Neue Light"/>
              <a:buNone/>
              <a:defRPr b="0" i="0" sz="1000" u="none" cap="none" strike="noStrike">
                <a:solidFill>
                  <a:srgbClr val="D3010D"/>
                </a:solidFill>
                <a:latin typeface="Helvetica Neue Light"/>
                <a:ea typeface="Helvetica Neue Light"/>
                <a:cs typeface="Helvetica Neue Light"/>
                <a:sym typeface="Helvetica Neue Light"/>
              </a:defRPr>
            </a:lvl8pPr>
            <a:lvl9pPr indent="0" lvl="8" marL="0" marR="0" rtl="0" algn="ctr">
              <a:lnSpc>
                <a:spcPct val="100000"/>
              </a:lnSpc>
              <a:spcBef>
                <a:spcPts val="0"/>
              </a:spcBef>
              <a:spcAft>
                <a:spcPts val="0"/>
              </a:spcAft>
              <a:buClr>
                <a:srgbClr val="D3010D"/>
              </a:buClr>
              <a:buSzPts val="800"/>
              <a:buFont typeface="Helvetica Neue Light"/>
              <a:buNone/>
              <a:defRPr b="0" i="0" sz="1000" u="none" cap="none" strike="noStrike">
                <a:solidFill>
                  <a:srgbClr val="D3010D"/>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
              <a:t>‹#›</a:t>
            </a:fld>
            <a:endParaRPr/>
          </a:p>
        </p:txBody>
      </p:sp>
      <p:sp>
        <p:nvSpPr>
          <p:cNvPr id="201" name="Google Shape;201;p12"/>
          <p:cNvSpPr txBox="1"/>
          <p:nvPr/>
        </p:nvSpPr>
        <p:spPr>
          <a:xfrm>
            <a:off x="8709108" y="4869226"/>
            <a:ext cx="200700" cy="203100"/>
          </a:xfrm>
          <a:prstGeom prst="rect">
            <a:avLst/>
          </a:prstGeom>
          <a:noFill/>
          <a:ln>
            <a:noFill/>
          </a:ln>
        </p:spPr>
        <p:txBody>
          <a:bodyPr anchorCtr="0" anchor="t" bIns="31850" lIns="31850" spcFirstLastPara="1" rIns="31850" wrap="square" tIns="31850">
            <a:noAutofit/>
          </a:bodyPr>
          <a:lstStyle/>
          <a:p>
            <a:pPr indent="0" lvl="0" marL="0" marR="0" rtl="0" algn="ctr">
              <a:lnSpc>
                <a:spcPct val="100000"/>
              </a:lnSpc>
              <a:spcBef>
                <a:spcPts val="0"/>
              </a:spcBef>
              <a:spcAft>
                <a:spcPts val="0"/>
              </a:spcAft>
              <a:buClr>
                <a:schemeClr val="lt1"/>
              </a:buClr>
              <a:buSzPts val="700"/>
              <a:buFont typeface="Arial"/>
              <a:buNone/>
            </a:pPr>
            <a:fld id="{00000000-1234-1234-1234-123412341234}" type="slidenum">
              <a:rPr b="0" i="0" lang="en" sz="900" u="none" cap="none" strike="noStrike">
                <a:solidFill>
                  <a:schemeClr val="lt1"/>
                </a:solidFill>
                <a:latin typeface="Arial"/>
                <a:ea typeface="Arial"/>
                <a:cs typeface="Arial"/>
                <a:sym typeface="Arial"/>
              </a:rPr>
              <a:t>‹#›</a:t>
            </a:fld>
            <a:endParaRPr b="0" i="0" sz="1600" u="none" cap="none" strike="noStrike">
              <a:solidFill>
                <a:schemeClr val="lt1"/>
              </a:solidFill>
              <a:latin typeface="Arial"/>
              <a:ea typeface="Arial"/>
              <a:cs typeface="Arial"/>
              <a:sym typeface="Arial"/>
            </a:endParaRPr>
          </a:p>
        </p:txBody>
      </p:sp>
      <p:cxnSp>
        <p:nvCxnSpPr>
          <p:cNvPr id="202" name="Google Shape;202;p12"/>
          <p:cNvCxnSpPr/>
          <p:nvPr/>
        </p:nvCxnSpPr>
        <p:spPr>
          <a:xfrm>
            <a:off x="1796796" y="553410"/>
            <a:ext cx="7054500" cy="0"/>
          </a:xfrm>
          <a:prstGeom prst="straightConnector1">
            <a:avLst/>
          </a:prstGeom>
          <a:noFill/>
          <a:ln cap="flat" cmpd="sng" w="9525">
            <a:solidFill>
              <a:srgbClr val="D3010D"/>
            </a:solidFill>
            <a:prstDash val="solid"/>
            <a:miter lim="400000"/>
            <a:headEnd len="sm" w="sm" type="none"/>
            <a:tailEnd len="sm" w="sm" type="none"/>
          </a:ln>
        </p:spPr>
      </p:cxnSp>
      <p:pic>
        <p:nvPicPr>
          <p:cNvPr descr="pasted-image.pdf" id="203" name="Google Shape;203;p12"/>
          <p:cNvPicPr preferRelativeResize="0"/>
          <p:nvPr/>
        </p:nvPicPr>
        <p:blipFill rotWithShape="1">
          <a:blip r:embed="rId2">
            <a:alphaModFix/>
          </a:blip>
          <a:srcRect b="0" l="0" r="0" t="0"/>
          <a:stretch/>
        </p:blipFill>
        <p:spPr>
          <a:xfrm>
            <a:off x="8138695" y="4653364"/>
            <a:ext cx="874014" cy="434340"/>
          </a:xfrm>
          <a:prstGeom prst="rect">
            <a:avLst/>
          </a:prstGeom>
          <a:noFill/>
          <a:ln>
            <a:noFill/>
          </a:ln>
        </p:spPr>
      </p:pic>
      <p:pic>
        <p:nvPicPr>
          <p:cNvPr id="204" name="Google Shape;204;p12"/>
          <p:cNvPicPr preferRelativeResize="0"/>
          <p:nvPr/>
        </p:nvPicPr>
        <p:blipFill rotWithShape="1">
          <a:blip r:embed="rId3">
            <a:alphaModFix/>
          </a:blip>
          <a:srcRect b="0" l="0" r="0" t="0"/>
          <a:stretch/>
        </p:blipFill>
        <p:spPr>
          <a:xfrm>
            <a:off x="0" y="4025347"/>
            <a:ext cx="9144001" cy="1118153"/>
          </a:xfrm>
          <a:prstGeom prst="rect">
            <a:avLst/>
          </a:prstGeom>
          <a:noFill/>
          <a:ln>
            <a:noFill/>
          </a:ln>
        </p:spPr>
      </p:pic>
      <p:pic>
        <p:nvPicPr>
          <p:cNvPr id="205" name="Google Shape;205;p12"/>
          <p:cNvPicPr preferRelativeResize="0"/>
          <p:nvPr/>
        </p:nvPicPr>
        <p:blipFill rotWithShape="1">
          <a:blip r:embed="rId4">
            <a:alphaModFix/>
          </a:blip>
          <a:srcRect b="0" l="0" r="0" t="0"/>
          <a:stretch/>
        </p:blipFill>
        <p:spPr>
          <a:xfrm>
            <a:off x="86591" y="-239829"/>
            <a:ext cx="1436109" cy="1231315"/>
          </a:xfrm>
          <a:prstGeom prst="rect">
            <a:avLst/>
          </a:prstGeom>
          <a:noFill/>
          <a:ln>
            <a:noFill/>
          </a:ln>
        </p:spPr>
      </p:pic>
      <p:pic>
        <p:nvPicPr>
          <p:cNvPr id="206" name="Google Shape;206;p12"/>
          <p:cNvPicPr preferRelativeResize="0"/>
          <p:nvPr/>
        </p:nvPicPr>
        <p:blipFill rotWithShape="1">
          <a:blip r:embed="rId5">
            <a:alphaModFix/>
          </a:blip>
          <a:srcRect b="0" l="0" r="0" t="0"/>
          <a:stretch/>
        </p:blipFill>
        <p:spPr>
          <a:xfrm>
            <a:off x="8336320" y="4796953"/>
            <a:ext cx="697484" cy="227154"/>
          </a:xfrm>
          <a:prstGeom prst="rect">
            <a:avLst/>
          </a:prstGeom>
          <a:noFill/>
          <a:ln>
            <a:noFill/>
          </a:ln>
        </p:spPr>
      </p:pic>
      <p:pic>
        <p:nvPicPr>
          <p:cNvPr descr="A picture containing drawing, table&#10;&#10;Description automatically generated" id="207" name="Google Shape;207;p12"/>
          <p:cNvPicPr preferRelativeResize="0"/>
          <p:nvPr/>
        </p:nvPicPr>
        <p:blipFill rotWithShape="1">
          <a:blip r:embed="rId6">
            <a:alphaModFix/>
          </a:blip>
          <a:srcRect b="0" l="0" r="0" t="0"/>
          <a:stretch/>
        </p:blipFill>
        <p:spPr>
          <a:xfrm>
            <a:off x="-114520" y="-93061"/>
            <a:ext cx="9373042" cy="5329618"/>
          </a:xfrm>
          <a:prstGeom prst="rect">
            <a:avLst/>
          </a:prstGeom>
          <a:noFill/>
          <a:ln>
            <a:noFill/>
          </a:ln>
        </p:spPr>
      </p:pic>
      <p:sp>
        <p:nvSpPr>
          <p:cNvPr id="208" name="Google Shape;208;p12"/>
          <p:cNvSpPr txBox="1"/>
          <p:nvPr>
            <p:ph type="ctrTitle"/>
          </p:nvPr>
        </p:nvSpPr>
        <p:spPr>
          <a:xfrm>
            <a:off x="2425900" y="406850"/>
            <a:ext cx="6425700" cy="536700"/>
          </a:xfrm>
          <a:prstGeom prst="rect">
            <a:avLst/>
          </a:prstGeom>
          <a:noFill/>
          <a:ln>
            <a:noFill/>
          </a:ln>
        </p:spPr>
        <p:txBody>
          <a:bodyPr anchorCtr="0" anchor="b" bIns="34275" lIns="68575" spcFirstLastPara="1" rIns="68575" wrap="square" tIns="34275">
            <a:noAutofit/>
          </a:bodyPr>
          <a:lstStyle>
            <a:lvl1pPr lvl="0" algn="ctr">
              <a:lnSpc>
                <a:spcPct val="90000"/>
              </a:lnSpc>
              <a:spcBef>
                <a:spcPts val="0"/>
              </a:spcBef>
              <a:spcAft>
                <a:spcPts val="0"/>
              </a:spcAft>
              <a:buClr>
                <a:schemeClr val="dk1"/>
              </a:buClr>
              <a:buSzPts val="3000"/>
              <a:buFont typeface="Arial"/>
              <a:buNone/>
              <a:defRPr sz="3000">
                <a:latin typeface="Arial"/>
                <a:ea typeface="Arial"/>
                <a:cs typeface="Arial"/>
                <a:sym typeface="Arial"/>
              </a:defRPr>
            </a:lvl1pPr>
            <a:lvl2pPr lvl="1" algn="l">
              <a:lnSpc>
                <a:spcPct val="100000"/>
              </a:lnSpc>
              <a:spcBef>
                <a:spcPts val="0"/>
              </a:spcBef>
              <a:spcAft>
                <a:spcPts val="0"/>
              </a:spcAft>
              <a:buSzPts val="3000"/>
              <a:buFont typeface="Arial"/>
              <a:buNone/>
              <a:defRPr sz="3000">
                <a:latin typeface="Arial"/>
                <a:ea typeface="Arial"/>
                <a:cs typeface="Arial"/>
                <a:sym typeface="Arial"/>
              </a:defRPr>
            </a:lvl2pPr>
            <a:lvl3pPr lvl="2" algn="l">
              <a:lnSpc>
                <a:spcPct val="100000"/>
              </a:lnSpc>
              <a:spcBef>
                <a:spcPts val="0"/>
              </a:spcBef>
              <a:spcAft>
                <a:spcPts val="0"/>
              </a:spcAft>
              <a:buSzPts val="3000"/>
              <a:buFont typeface="Arial"/>
              <a:buNone/>
              <a:defRPr sz="3000">
                <a:latin typeface="Arial"/>
                <a:ea typeface="Arial"/>
                <a:cs typeface="Arial"/>
                <a:sym typeface="Arial"/>
              </a:defRPr>
            </a:lvl3pPr>
            <a:lvl4pPr lvl="3" algn="l">
              <a:lnSpc>
                <a:spcPct val="100000"/>
              </a:lnSpc>
              <a:spcBef>
                <a:spcPts val="0"/>
              </a:spcBef>
              <a:spcAft>
                <a:spcPts val="0"/>
              </a:spcAft>
              <a:buSzPts val="3000"/>
              <a:buFont typeface="Arial"/>
              <a:buNone/>
              <a:defRPr sz="3000">
                <a:latin typeface="Arial"/>
                <a:ea typeface="Arial"/>
                <a:cs typeface="Arial"/>
                <a:sym typeface="Arial"/>
              </a:defRPr>
            </a:lvl4pPr>
            <a:lvl5pPr lvl="4" algn="l">
              <a:lnSpc>
                <a:spcPct val="100000"/>
              </a:lnSpc>
              <a:spcBef>
                <a:spcPts val="0"/>
              </a:spcBef>
              <a:spcAft>
                <a:spcPts val="0"/>
              </a:spcAft>
              <a:buSzPts val="3000"/>
              <a:buFont typeface="Arial"/>
              <a:buNone/>
              <a:defRPr sz="3000">
                <a:latin typeface="Arial"/>
                <a:ea typeface="Arial"/>
                <a:cs typeface="Arial"/>
                <a:sym typeface="Arial"/>
              </a:defRPr>
            </a:lvl5pPr>
            <a:lvl6pPr lvl="5" algn="l">
              <a:lnSpc>
                <a:spcPct val="100000"/>
              </a:lnSpc>
              <a:spcBef>
                <a:spcPts val="0"/>
              </a:spcBef>
              <a:spcAft>
                <a:spcPts val="0"/>
              </a:spcAft>
              <a:buSzPts val="3000"/>
              <a:buFont typeface="Arial"/>
              <a:buNone/>
              <a:defRPr sz="3000">
                <a:latin typeface="Arial"/>
                <a:ea typeface="Arial"/>
                <a:cs typeface="Arial"/>
                <a:sym typeface="Arial"/>
              </a:defRPr>
            </a:lvl6pPr>
            <a:lvl7pPr lvl="6" algn="l">
              <a:lnSpc>
                <a:spcPct val="100000"/>
              </a:lnSpc>
              <a:spcBef>
                <a:spcPts val="0"/>
              </a:spcBef>
              <a:spcAft>
                <a:spcPts val="0"/>
              </a:spcAft>
              <a:buSzPts val="3000"/>
              <a:buFont typeface="Arial"/>
              <a:buNone/>
              <a:defRPr sz="3000">
                <a:latin typeface="Arial"/>
                <a:ea typeface="Arial"/>
                <a:cs typeface="Arial"/>
                <a:sym typeface="Arial"/>
              </a:defRPr>
            </a:lvl7pPr>
            <a:lvl8pPr lvl="7" algn="l">
              <a:lnSpc>
                <a:spcPct val="100000"/>
              </a:lnSpc>
              <a:spcBef>
                <a:spcPts val="0"/>
              </a:spcBef>
              <a:spcAft>
                <a:spcPts val="0"/>
              </a:spcAft>
              <a:buSzPts val="3000"/>
              <a:buFont typeface="Arial"/>
              <a:buNone/>
              <a:defRPr sz="3000">
                <a:latin typeface="Arial"/>
                <a:ea typeface="Arial"/>
                <a:cs typeface="Arial"/>
                <a:sym typeface="Arial"/>
              </a:defRPr>
            </a:lvl8pPr>
            <a:lvl9pPr lvl="8" algn="l">
              <a:lnSpc>
                <a:spcPct val="100000"/>
              </a:lnSpc>
              <a:spcBef>
                <a:spcPts val="0"/>
              </a:spcBef>
              <a:spcAft>
                <a:spcPts val="0"/>
              </a:spcAft>
              <a:buSzPts val="3000"/>
              <a:buFont typeface="Arial"/>
              <a:buNone/>
              <a:defRPr sz="3000">
                <a:latin typeface="Arial"/>
                <a:ea typeface="Arial"/>
                <a:cs typeface="Arial"/>
                <a:sym typeface="Arial"/>
              </a:defRPr>
            </a:lvl9pPr>
          </a:lstStyle>
          <a:p/>
        </p:txBody>
      </p:sp>
      <p:sp>
        <p:nvSpPr>
          <p:cNvPr id="209" name="Google Shape;209;p12"/>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Autofit/>
          </a:bodyPr>
          <a:lstStyle>
            <a:lvl1pPr indent="-228600" lvl="0" marL="457200" algn="l">
              <a:lnSpc>
                <a:spcPct val="90000"/>
              </a:lnSpc>
              <a:spcBef>
                <a:spcPts val="800"/>
              </a:spcBef>
              <a:spcAft>
                <a:spcPts val="0"/>
              </a:spcAft>
              <a:buClr>
                <a:srgbClr val="000000"/>
              </a:buClr>
              <a:buSzPts val="1400"/>
              <a:buFont typeface="Arial"/>
              <a:buNone/>
              <a:defRPr>
                <a:solidFill>
                  <a:srgbClr val="000000"/>
                </a:solidFill>
                <a:latin typeface="Arial"/>
                <a:ea typeface="Arial"/>
                <a:cs typeface="Arial"/>
                <a:sym typeface="Arial"/>
              </a:defRPr>
            </a:lvl1pPr>
            <a:lvl2pPr indent="-317500" lvl="1" marL="914400" algn="l">
              <a:lnSpc>
                <a:spcPct val="90000"/>
              </a:lnSpc>
              <a:spcBef>
                <a:spcPts val="400"/>
              </a:spcBef>
              <a:spcAft>
                <a:spcPts val="0"/>
              </a:spcAft>
              <a:buClr>
                <a:srgbClr val="000000"/>
              </a:buClr>
              <a:buSzPts val="1400"/>
              <a:buFont typeface="Arial"/>
              <a:buChar char="▪"/>
              <a:defRPr>
                <a:solidFill>
                  <a:srgbClr val="000000"/>
                </a:solidFill>
                <a:latin typeface="Arial"/>
                <a:ea typeface="Arial"/>
                <a:cs typeface="Arial"/>
                <a:sym typeface="Arial"/>
              </a:defRPr>
            </a:lvl2pPr>
            <a:lvl3pPr indent="-317500" lvl="2" marL="1371600" algn="l">
              <a:lnSpc>
                <a:spcPct val="90000"/>
              </a:lnSpc>
              <a:spcBef>
                <a:spcPts val="400"/>
              </a:spcBef>
              <a:spcAft>
                <a:spcPts val="0"/>
              </a:spcAft>
              <a:buClr>
                <a:srgbClr val="000000"/>
              </a:buClr>
              <a:buSzPts val="1400"/>
              <a:buFont typeface="Arial"/>
              <a:buChar char="▪"/>
              <a:defRPr>
                <a:solidFill>
                  <a:srgbClr val="000000"/>
                </a:solidFill>
                <a:latin typeface="Arial"/>
                <a:ea typeface="Arial"/>
                <a:cs typeface="Arial"/>
                <a:sym typeface="Arial"/>
              </a:defRPr>
            </a:lvl3pPr>
            <a:lvl4pPr indent="-228600" lvl="3" marL="1828800" algn="l">
              <a:lnSpc>
                <a:spcPct val="90000"/>
              </a:lnSpc>
              <a:spcBef>
                <a:spcPts val="400"/>
              </a:spcBef>
              <a:spcAft>
                <a:spcPts val="0"/>
              </a:spcAft>
              <a:buClr>
                <a:srgbClr val="000000"/>
              </a:buClr>
              <a:buSzPts val="1400"/>
              <a:buFont typeface="Arial"/>
              <a:buNone/>
              <a:defRPr>
                <a:solidFill>
                  <a:srgbClr val="000000"/>
                </a:solidFill>
                <a:latin typeface="Arial"/>
                <a:ea typeface="Arial"/>
                <a:cs typeface="Arial"/>
                <a:sym typeface="Arial"/>
              </a:defRPr>
            </a:lvl4pPr>
            <a:lvl5pPr indent="-228600" lvl="4" marL="2286000" algn="l">
              <a:lnSpc>
                <a:spcPct val="90000"/>
              </a:lnSpc>
              <a:spcBef>
                <a:spcPts val="400"/>
              </a:spcBef>
              <a:spcAft>
                <a:spcPts val="0"/>
              </a:spcAft>
              <a:buClr>
                <a:srgbClr val="000000"/>
              </a:buClr>
              <a:buSzPts val="1400"/>
              <a:buFont typeface="Arial"/>
              <a:buNone/>
              <a:defRPr>
                <a:solidFill>
                  <a:srgbClr val="000000"/>
                </a:solidFill>
                <a:latin typeface="Arial"/>
                <a:ea typeface="Arial"/>
                <a:cs typeface="Arial"/>
                <a:sym typeface="Arial"/>
              </a:defRPr>
            </a:lvl5pPr>
            <a:lvl6pPr indent="-317500" lvl="5" marL="2743200" algn="l">
              <a:lnSpc>
                <a:spcPct val="90000"/>
              </a:lnSpc>
              <a:spcBef>
                <a:spcPts val="400"/>
              </a:spcBef>
              <a:spcAft>
                <a:spcPts val="0"/>
              </a:spcAft>
              <a:buClr>
                <a:srgbClr val="000000"/>
              </a:buClr>
              <a:buSzPts val="1400"/>
              <a:buFont typeface="Arial"/>
              <a:buChar char="•"/>
              <a:defRPr>
                <a:solidFill>
                  <a:srgbClr val="000000"/>
                </a:solidFill>
                <a:latin typeface="Arial"/>
                <a:ea typeface="Arial"/>
                <a:cs typeface="Arial"/>
                <a:sym typeface="Arial"/>
              </a:defRPr>
            </a:lvl6pPr>
            <a:lvl7pPr indent="-317500" lvl="6" marL="3200400" algn="l">
              <a:lnSpc>
                <a:spcPct val="90000"/>
              </a:lnSpc>
              <a:spcBef>
                <a:spcPts val="400"/>
              </a:spcBef>
              <a:spcAft>
                <a:spcPts val="0"/>
              </a:spcAft>
              <a:buClr>
                <a:srgbClr val="000000"/>
              </a:buClr>
              <a:buSzPts val="1400"/>
              <a:buFont typeface="Arial"/>
              <a:buChar char="•"/>
              <a:defRPr>
                <a:solidFill>
                  <a:srgbClr val="000000"/>
                </a:solidFill>
                <a:latin typeface="Arial"/>
                <a:ea typeface="Arial"/>
                <a:cs typeface="Arial"/>
                <a:sym typeface="Arial"/>
              </a:defRPr>
            </a:lvl7pPr>
            <a:lvl8pPr indent="-317500" lvl="7" marL="3657600" algn="l">
              <a:lnSpc>
                <a:spcPct val="90000"/>
              </a:lnSpc>
              <a:spcBef>
                <a:spcPts val="400"/>
              </a:spcBef>
              <a:spcAft>
                <a:spcPts val="0"/>
              </a:spcAft>
              <a:buClr>
                <a:srgbClr val="000000"/>
              </a:buClr>
              <a:buSzPts val="1400"/>
              <a:buFont typeface="Arial"/>
              <a:buChar char="•"/>
              <a:defRPr>
                <a:solidFill>
                  <a:srgbClr val="000000"/>
                </a:solidFill>
                <a:latin typeface="Arial"/>
                <a:ea typeface="Arial"/>
                <a:cs typeface="Arial"/>
                <a:sym typeface="Arial"/>
              </a:defRPr>
            </a:lvl8pPr>
            <a:lvl9pPr indent="-317500" lvl="8" marL="4114800" algn="l">
              <a:lnSpc>
                <a:spcPct val="90000"/>
              </a:lnSpc>
              <a:spcBef>
                <a:spcPts val="400"/>
              </a:spcBef>
              <a:spcAft>
                <a:spcPts val="0"/>
              </a:spcAft>
              <a:buClr>
                <a:srgbClr val="000000"/>
              </a:buClr>
              <a:buSzPts val="1400"/>
              <a:buFont typeface="Arial"/>
              <a:buChar char="•"/>
              <a:defRPr>
                <a:solidFill>
                  <a:srgbClr val="000000"/>
                </a:solidFill>
                <a:latin typeface="Arial"/>
                <a:ea typeface="Arial"/>
                <a:cs typeface="Arial"/>
                <a:sym typeface="Arial"/>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Blank">
  <p:cSld name="2_Blank">
    <p:spTree>
      <p:nvGrpSpPr>
        <p:cNvPr id="210" name="Shape 210"/>
        <p:cNvGrpSpPr/>
        <p:nvPr/>
      </p:nvGrpSpPr>
      <p:grpSpPr>
        <a:xfrm>
          <a:off x="0" y="0"/>
          <a:ext cx="0" cy="0"/>
          <a:chOff x="0" y="0"/>
          <a:chExt cx="0" cy="0"/>
        </a:xfrm>
      </p:grpSpPr>
      <p:sp>
        <p:nvSpPr>
          <p:cNvPr id="211" name="Google Shape;211;p13"/>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212" name="Google Shape;212;p13"/>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213" name="Google Shape;213;p13"/>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pic>
        <p:nvPicPr>
          <p:cNvPr descr="A picture containing drawing&#10;&#10;Description automatically generated" id="214" name="Google Shape;214;p13"/>
          <p:cNvPicPr preferRelativeResize="0"/>
          <p:nvPr/>
        </p:nvPicPr>
        <p:blipFill rotWithShape="1">
          <a:blip r:embed="rId2">
            <a:alphaModFix/>
          </a:blip>
          <a:srcRect b="0" l="0" r="0" t="0"/>
          <a:stretch/>
        </p:blipFill>
        <p:spPr>
          <a:xfrm>
            <a:off x="-57554" y="-60668"/>
            <a:ext cx="9259105" cy="5264836"/>
          </a:xfrm>
          <a:prstGeom prst="rect">
            <a:avLst/>
          </a:prstGeom>
          <a:noFill/>
          <a:ln>
            <a:noFill/>
          </a:ln>
        </p:spPr>
      </p:pic>
      <p:sp>
        <p:nvSpPr>
          <p:cNvPr id="215" name="Google Shape;215;p13"/>
          <p:cNvSpPr txBox="1"/>
          <p:nvPr>
            <p:ph type="ctrTitle"/>
          </p:nvPr>
        </p:nvSpPr>
        <p:spPr>
          <a:xfrm>
            <a:off x="2425900" y="406850"/>
            <a:ext cx="6425700" cy="536700"/>
          </a:xfrm>
          <a:prstGeom prst="rect">
            <a:avLst/>
          </a:prstGeom>
          <a:noFill/>
          <a:ln>
            <a:noFill/>
          </a:ln>
        </p:spPr>
        <p:txBody>
          <a:bodyPr anchorCtr="0" anchor="b" bIns="34275" lIns="68575" spcFirstLastPara="1" rIns="68575" wrap="square" tIns="34275">
            <a:noAutofit/>
          </a:bodyPr>
          <a:lstStyle>
            <a:lvl1pPr lvl="0" algn="ctr">
              <a:lnSpc>
                <a:spcPct val="90000"/>
              </a:lnSpc>
              <a:spcBef>
                <a:spcPts val="0"/>
              </a:spcBef>
              <a:spcAft>
                <a:spcPts val="0"/>
              </a:spcAft>
              <a:buClr>
                <a:schemeClr val="dk1"/>
              </a:buClr>
              <a:buSzPts val="3000"/>
              <a:buFont typeface="Arial"/>
              <a:buNone/>
              <a:defRPr sz="3000">
                <a:latin typeface="Arial"/>
                <a:ea typeface="Arial"/>
                <a:cs typeface="Arial"/>
                <a:sym typeface="Arial"/>
              </a:defRPr>
            </a:lvl1pPr>
            <a:lvl2pPr lvl="1" algn="l">
              <a:lnSpc>
                <a:spcPct val="100000"/>
              </a:lnSpc>
              <a:spcBef>
                <a:spcPts val="0"/>
              </a:spcBef>
              <a:spcAft>
                <a:spcPts val="0"/>
              </a:spcAft>
              <a:buSzPts val="3000"/>
              <a:buFont typeface="Arial"/>
              <a:buNone/>
              <a:defRPr sz="3000">
                <a:latin typeface="Arial"/>
                <a:ea typeface="Arial"/>
                <a:cs typeface="Arial"/>
                <a:sym typeface="Arial"/>
              </a:defRPr>
            </a:lvl2pPr>
            <a:lvl3pPr lvl="2" algn="l">
              <a:lnSpc>
                <a:spcPct val="100000"/>
              </a:lnSpc>
              <a:spcBef>
                <a:spcPts val="0"/>
              </a:spcBef>
              <a:spcAft>
                <a:spcPts val="0"/>
              </a:spcAft>
              <a:buSzPts val="3000"/>
              <a:buFont typeface="Arial"/>
              <a:buNone/>
              <a:defRPr sz="3000">
                <a:latin typeface="Arial"/>
                <a:ea typeface="Arial"/>
                <a:cs typeface="Arial"/>
                <a:sym typeface="Arial"/>
              </a:defRPr>
            </a:lvl3pPr>
            <a:lvl4pPr lvl="3" algn="l">
              <a:lnSpc>
                <a:spcPct val="100000"/>
              </a:lnSpc>
              <a:spcBef>
                <a:spcPts val="0"/>
              </a:spcBef>
              <a:spcAft>
                <a:spcPts val="0"/>
              </a:spcAft>
              <a:buSzPts val="3000"/>
              <a:buFont typeface="Arial"/>
              <a:buNone/>
              <a:defRPr sz="3000">
                <a:latin typeface="Arial"/>
                <a:ea typeface="Arial"/>
                <a:cs typeface="Arial"/>
                <a:sym typeface="Arial"/>
              </a:defRPr>
            </a:lvl4pPr>
            <a:lvl5pPr lvl="4" algn="l">
              <a:lnSpc>
                <a:spcPct val="100000"/>
              </a:lnSpc>
              <a:spcBef>
                <a:spcPts val="0"/>
              </a:spcBef>
              <a:spcAft>
                <a:spcPts val="0"/>
              </a:spcAft>
              <a:buSzPts val="3000"/>
              <a:buFont typeface="Arial"/>
              <a:buNone/>
              <a:defRPr sz="3000">
                <a:latin typeface="Arial"/>
                <a:ea typeface="Arial"/>
                <a:cs typeface="Arial"/>
                <a:sym typeface="Arial"/>
              </a:defRPr>
            </a:lvl5pPr>
            <a:lvl6pPr lvl="5" algn="l">
              <a:lnSpc>
                <a:spcPct val="100000"/>
              </a:lnSpc>
              <a:spcBef>
                <a:spcPts val="0"/>
              </a:spcBef>
              <a:spcAft>
                <a:spcPts val="0"/>
              </a:spcAft>
              <a:buSzPts val="3000"/>
              <a:buFont typeface="Arial"/>
              <a:buNone/>
              <a:defRPr sz="3000">
                <a:latin typeface="Arial"/>
                <a:ea typeface="Arial"/>
                <a:cs typeface="Arial"/>
                <a:sym typeface="Arial"/>
              </a:defRPr>
            </a:lvl6pPr>
            <a:lvl7pPr lvl="6" algn="l">
              <a:lnSpc>
                <a:spcPct val="100000"/>
              </a:lnSpc>
              <a:spcBef>
                <a:spcPts val="0"/>
              </a:spcBef>
              <a:spcAft>
                <a:spcPts val="0"/>
              </a:spcAft>
              <a:buSzPts val="3000"/>
              <a:buFont typeface="Arial"/>
              <a:buNone/>
              <a:defRPr sz="3000">
                <a:latin typeface="Arial"/>
                <a:ea typeface="Arial"/>
                <a:cs typeface="Arial"/>
                <a:sym typeface="Arial"/>
              </a:defRPr>
            </a:lvl7pPr>
            <a:lvl8pPr lvl="7" algn="l">
              <a:lnSpc>
                <a:spcPct val="100000"/>
              </a:lnSpc>
              <a:spcBef>
                <a:spcPts val="0"/>
              </a:spcBef>
              <a:spcAft>
                <a:spcPts val="0"/>
              </a:spcAft>
              <a:buSzPts val="3000"/>
              <a:buFont typeface="Arial"/>
              <a:buNone/>
              <a:defRPr sz="3000">
                <a:latin typeface="Arial"/>
                <a:ea typeface="Arial"/>
                <a:cs typeface="Arial"/>
                <a:sym typeface="Arial"/>
              </a:defRPr>
            </a:lvl8pPr>
            <a:lvl9pPr lvl="8" algn="l">
              <a:lnSpc>
                <a:spcPct val="100000"/>
              </a:lnSpc>
              <a:spcBef>
                <a:spcPts val="0"/>
              </a:spcBef>
              <a:spcAft>
                <a:spcPts val="0"/>
              </a:spcAft>
              <a:buSzPts val="3000"/>
              <a:buFont typeface="Arial"/>
              <a:buNone/>
              <a:defRPr sz="3000">
                <a:latin typeface="Arial"/>
                <a:ea typeface="Arial"/>
                <a:cs typeface="Arial"/>
                <a:sym typeface="Arial"/>
              </a:defRPr>
            </a:lvl9pPr>
          </a:lstStyle>
          <a:p/>
        </p:txBody>
      </p:sp>
      <p:sp>
        <p:nvSpPr>
          <p:cNvPr id="216" name="Google Shape;216;p13"/>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Autofit/>
          </a:bodyPr>
          <a:lstStyle>
            <a:lvl1pPr indent="-228600" lvl="0" marL="457200" algn="l">
              <a:lnSpc>
                <a:spcPct val="90000"/>
              </a:lnSpc>
              <a:spcBef>
                <a:spcPts val="800"/>
              </a:spcBef>
              <a:spcAft>
                <a:spcPts val="0"/>
              </a:spcAft>
              <a:buClr>
                <a:srgbClr val="000000"/>
              </a:buClr>
              <a:buSzPts val="1400"/>
              <a:buFont typeface="Arial"/>
              <a:buNone/>
              <a:defRPr>
                <a:solidFill>
                  <a:srgbClr val="000000"/>
                </a:solidFill>
                <a:latin typeface="Arial"/>
                <a:ea typeface="Arial"/>
                <a:cs typeface="Arial"/>
                <a:sym typeface="Arial"/>
              </a:defRPr>
            </a:lvl1pPr>
            <a:lvl2pPr indent="-317500" lvl="1" marL="914400" algn="l">
              <a:lnSpc>
                <a:spcPct val="90000"/>
              </a:lnSpc>
              <a:spcBef>
                <a:spcPts val="400"/>
              </a:spcBef>
              <a:spcAft>
                <a:spcPts val="0"/>
              </a:spcAft>
              <a:buClr>
                <a:srgbClr val="000000"/>
              </a:buClr>
              <a:buSzPts val="1400"/>
              <a:buFont typeface="Arial"/>
              <a:buChar char="▪"/>
              <a:defRPr>
                <a:solidFill>
                  <a:srgbClr val="000000"/>
                </a:solidFill>
                <a:latin typeface="Arial"/>
                <a:ea typeface="Arial"/>
                <a:cs typeface="Arial"/>
                <a:sym typeface="Arial"/>
              </a:defRPr>
            </a:lvl2pPr>
            <a:lvl3pPr indent="-317500" lvl="2" marL="1371600" algn="l">
              <a:lnSpc>
                <a:spcPct val="90000"/>
              </a:lnSpc>
              <a:spcBef>
                <a:spcPts val="400"/>
              </a:spcBef>
              <a:spcAft>
                <a:spcPts val="0"/>
              </a:spcAft>
              <a:buClr>
                <a:srgbClr val="000000"/>
              </a:buClr>
              <a:buSzPts val="1400"/>
              <a:buFont typeface="Arial"/>
              <a:buChar char="▪"/>
              <a:defRPr>
                <a:solidFill>
                  <a:srgbClr val="000000"/>
                </a:solidFill>
                <a:latin typeface="Arial"/>
                <a:ea typeface="Arial"/>
                <a:cs typeface="Arial"/>
                <a:sym typeface="Arial"/>
              </a:defRPr>
            </a:lvl3pPr>
            <a:lvl4pPr indent="-228600" lvl="3" marL="1828800" algn="l">
              <a:lnSpc>
                <a:spcPct val="90000"/>
              </a:lnSpc>
              <a:spcBef>
                <a:spcPts val="400"/>
              </a:spcBef>
              <a:spcAft>
                <a:spcPts val="0"/>
              </a:spcAft>
              <a:buClr>
                <a:srgbClr val="000000"/>
              </a:buClr>
              <a:buSzPts val="1400"/>
              <a:buFont typeface="Arial"/>
              <a:buNone/>
              <a:defRPr>
                <a:solidFill>
                  <a:srgbClr val="000000"/>
                </a:solidFill>
                <a:latin typeface="Arial"/>
                <a:ea typeface="Arial"/>
                <a:cs typeface="Arial"/>
                <a:sym typeface="Arial"/>
              </a:defRPr>
            </a:lvl4pPr>
            <a:lvl5pPr indent="-228600" lvl="4" marL="2286000" algn="l">
              <a:lnSpc>
                <a:spcPct val="90000"/>
              </a:lnSpc>
              <a:spcBef>
                <a:spcPts val="400"/>
              </a:spcBef>
              <a:spcAft>
                <a:spcPts val="0"/>
              </a:spcAft>
              <a:buClr>
                <a:srgbClr val="000000"/>
              </a:buClr>
              <a:buSzPts val="1400"/>
              <a:buFont typeface="Arial"/>
              <a:buNone/>
              <a:defRPr>
                <a:solidFill>
                  <a:srgbClr val="000000"/>
                </a:solidFill>
                <a:latin typeface="Arial"/>
                <a:ea typeface="Arial"/>
                <a:cs typeface="Arial"/>
                <a:sym typeface="Arial"/>
              </a:defRPr>
            </a:lvl5pPr>
            <a:lvl6pPr indent="-317500" lvl="5" marL="2743200" algn="l">
              <a:lnSpc>
                <a:spcPct val="90000"/>
              </a:lnSpc>
              <a:spcBef>
                <a:spcPts val="400"/>
              </a:spcBef>
              <a:spcAft>
                <a:spcPts val="0"/>
              </a:spcAft>
              <a:buClr>
                <a:srgbClr val="000000"/>
              </a:buClr>
              <a:buSzPts val="1400"/>
              <a:buFont typeface="Arial"/>
              <a:buChar char="•"/>
              <a:defRPr>
                <a:solidFill>
                  <a:srgbClr val="000000"/>
                </a:solidFill>
                <a:latin typeface="Arial"/>
                <a:ea typeface="Arial"/>
                <a:cs typeface="Arial"/>
                <a:sym typeface="Arial"/>
              </a:defRPr>
            </a:lvl6pPr>
            <a:lvl7pPr indent="-317500" lvl="6" marL="3200400" algn="l">
              <a:lnSpc>
                <a:spcPct val="90000"/>
              </a:lnSpc>
              <a:spcBef>
                <a:spcPts val="400"/>
              </a:spcBef>
              <a:spcAft>
                <a:spcPts val="0"/>
              </a:spcAft>
              <a:buClr>
                <a:srgbClr val="000000"/>
              </a:buClr>
              <a:buSzPts val="1400"/>
              <a:buFont typeface="Arial"/>
              <a:buChar char="•"/>
              <a:defRPr>
                <a:solidFill>
                  <a:srgbClr val="000000"/>
                </a:solidFill>
                <a:latin typeface="Arial"/>
                <a:ea typeface="Arial"/>
                <a:cs typeface="Arial"/>
                <a:sym typeface="Arial"/>
              </a:defRPr>
            </a:lvl7pPr>
            <a:lvl8pPr indent="-317500" lvl="7" marL="3657600" algn="l">
              <a:lnSpc>
                <a:spcPct val="90000"/>
              </a:lnSpc>
              <a:spcBef>
                <a:spcPts val="400"/>
              </a:spcBef>
              <a:spcAft>
                <a:spcPts val="0"/>
              </a:spcAft>
              <a:buClr>
                <a:srgbClr val="000000"/>
              </a:buClr>
              <a:buSzPts val="1400"/>
              <a:buFont typeface="Arial"/>
              <a:buChar char="•"/>
              <a:defRPr>
                <a:solidFill>
                  <a:srgbClr val="000000"/>
                </a:solidFill>
                <a:latin typeface="Arial"/>
                <a:ea typeface="Arial"/>
                <a:cs typeface="Arial"/>
                <a:sym typeface="Arial"/>
              </a:defRPr>
            </a:lvl8pPr>
            <a:lvl9pPr indent="-317500" lvl="8" marL="4114800" algn="l">
              <a:lnSpc>
                <a:spcPct val="90000"/>
              </a:lnSpc>
              <a:spcBef>
                <a:spcPts val="400"/>
              </a:spcBef>
              <a:spcAft>
                <a:spcPts val="0"/>
              </a:spcAft>
              <a:buClr>
                <a:srgbClr val="000000"/>
              </a:buClr>
              <a:buSzPts val="1400"/>
              <a:buFont typeface="Arial"/>
              <a:buChar char="•"/>
              <a:defRPr>
                <a:solidFill>
                  <a:srgbClr val="000000"/>
                </a:solidFill>
                <a:latin typeface="Arial"/>
                <a:ea typeface="Arial"/>
                <a:cs typeface="Arial"/>
                <a:sym typeface="Arial"/>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Blank 1">
  <p:cSld name="2_Blank_1">
    <p:spTree>
      <p:nvGrpSpPr>
        <p:cNvPr id="217" name="Shape 217"/>
        <p:cNvGrpSpPr/>
        <p:nvPr/>
      </p:nvGrpSpPr>
      <p:grpSpPr>
        <a:xfrm>
          <a:off x="0" y="0"/>
          <a:ext cx="0" cy="0"/>
          <a:chOff x="0" y="0"/>
          <a:chExt cx="0" cy="0"/>
        </a:xfrm>
      </p:grpSpPr>
      <p:sp>
        <p:nvSpPr>
          <p:cNvPr id="218" name="Google Shape;218;p14"/>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219" name="Google Shape;219;p14"/>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rtl="0" algn="ct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220" name="Google Shape;220;p14"/>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pic>
        <p:nvPicPr>
          <p:cNvPr id="221" name="Google Shape;221;p14"/>
          <p:cNvPicPr preferRelativeResize="0"/>
          <p:nvPr/>
        </p:nvPicPr>
        <p:blipFill rotWithShape="1">
          <a:blip r:embed="rId2">
            <a:alphaModFix/>
          </a:blip>
          <a:srcRect b="0" l="960" r="0" t="0"/>
          <a:stretch/>
        </p:blipFill>
        <p:spPr>
          <a:xfrm>
            <a:off x="88179" y="0"/>
            <a:ext cx="9055819" cy="5143501"/>
          </a:xfrm>
          <a:prstGeom prst="rect">
            <a:avLst/>
          </a:prstGeom>
          <a:noFill/>
          <a:ln>
            <a:noFill/>
          </a:ln>
        </p:spPr>
      </p:pic>
      <p:pic>
        <p:nvPicPr>
          <p:cNvPr id="222" name="Google Shape;222;p14"/>
          <p:cNvPicPr preferRelativeResize="0"/>
          <p:nvPr/>
        </p:nvPicPr>
        <p:blipFill rotWithShape="1">
          <a:blip r:embed="rId3">
            <a:alphaModFix/>
          </a:blip>
          <a:srcRect b="0" l="0" r="0" t="0"/>
          <a:stretch/>
        </p:blipFill>
        <p:spPr>
          <a:xfrm>
            <a:off x="709392" y="0"/>
            <a:ext cx="1606657" cy="1286933"/>
          </a:xfrm>
          <a:prstGeom prst="rect">
            <a:avLst/>
          </a:prstGeom>
          <a:noFill/>
          <a:ln>
            <a:noFill/>
          </a:ln>
        </p:spPr>
      </p:pic>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Content">
  <p:cSld name="1_Title and Content">
    <p:spTree>
      <p:nvGrpSpPr>
        <p:cNvPr id="223" name="Shape 223"/>
        <p:cNvGrpSpPr/>
        <p:nvPr/>
      </p:nvGrpSpPr>
      <p:grpSpPr>
        <a:xfrm>
          <a:off x="0" y="0"/>
          <a:ext cx="0" cy="0"/>
          <a:chOff x="0" y="0"/>
          <a:chExt cx="0" cy="0"/>
        </a:xfrm>
      </p:grpSpPr>
      <p:sp>
        <p:nvSpPr>
          <p:cNvPr id="224" name="Google Shape;224;p15"/>
          <p:cNvSpPr txBox="1"/>
          <p:nvPr>
            <p:ph idx="1" type="body"/>
          </p:nvPr>
        </p:nvSpPr>
        <p:spPr>
          <a:xfrm>
            <a:off x="2725015" y="4795132"/>
            <a:ext cx="3503100" cy="148200"/>
          </a:xfrm>
          <a:prstGeom prst="rect">
            <a:avLst/>
          </a:prstGeom>
          <a:noFill/>
          <a:ln>
            <a:noFill/>
          </a:ln>
        </p:spPr>
        <p:txBody>
          <a:bodyPr anchorCtr="0" anchor="ctr" bIns="0" lIns="0" spcFirstLastPara="1" rIns="0" wrap="square" tIns="0">
            <a:noAutofit/>
          </a:bodyPr>
          <a:lstStyle>
            <a:lvl1pPr indent="-228600" lvl="0" marL="457200" algn="l">
              <a:lnSpc>
                <a:spcPct val="100000"/>
              </a:lnSpc>
              <a:spcBef>
                <a:spcPts val="500"/>
              </a:spcBef>
              <a:spcAft>
                <a:spcPts val="0"/>
              </a:spcAft>
              <a:buClr>
                <a:schemeClr val="dk1"/>
              </a:buClr>
              <a:buSzPts val="600"/>
              <a:buNone/>
              <a:defRPr sz="600">
                <a:solidFill>
                  <a:schemeClr val="dk1"/>
                </a:solidFill>
              </a:defRPr>
            </a:lvl1pPr>
            <a:lvl2pPr indent="-317500" lvl="1" marL="914400" algn="l">
              <a:lnSpc>
                <a:spcPct val="100000"/>
              </a:lnSpc>
              <a:spcBef>
                <a:spcPts val="5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25" name="Google Shape;225;p15"/>
          <p:cNvSpPr txBox="1"/>
          <p:nvPr>
            <p:ph type="title"/>
          </p:nvPr>
        </p:nvSpPr>
        <p:spPr>
          <a:xfrm>
            <a:off x="269999" y="323038"/>
            <a:ext cx="8600100" cy="303000"/>
          </a:xfrm>
          <a:prstGeom prst="rect">
            <a:avLst/>
          </a:prstGeom>
          <a:noFill/>
          <a:ln>
            <a:noFill/>
          </a:ln>
        </p:spPr>
        <p:txBody>
          <a:bodyPr anchorCtr="0" anchor="t" bIns="0" lIns="0" spcFirstLastPara="1" rIns="0" wrap="square" tIns="0">
            <a:noAutofit/>
          </a:bodyPr>
          <a:lstStyle>
            <a:lvl1pPr lvl="0" algn="l">
              <a:lnSpc>
                <a:spcPct val="100000"/>
              </a:lnSpc>
              <a:spcBef>
                <a:spcPts val="50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26" name="Google Shape;226;p15"/>
          <p:cNvSpPr txBox="1"/>
          <p:nvPr>
            <p:ph idx="2" type="body"/>
          </p:nvPr>
        </p:nvSpPr>
        <p:spPr>
          <a:xfrm>
            <a:off x="267891" y="682226"/>
            <a:ext cx="8607900" cy="2976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400"/>
              <a:buNone/>
              <a:defRPr sz="1400"/>
            </a:lvl1pPr>
            <a:lvl2pPr indent="-317500" lvl="1" marL="914400" algn="l">
              <a:lnSpc>
                <a:spcPct val="100000"/>
              </a:lnSpc>
              <a:spcBef>
                <a:spcPts val="5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27" name="Google Shape;227;p15"/>
          <p:cNvSpPr txBox="1"/>
          <p:nvPr>
            <p:ph idx="3" type="body"/>
          </p:nvPr>
        </p:nvSpPr>
        <p:spPr>
          <a:xfrm>
            <a:off x="270223" y="1284039"/>
            <a:ext cx="8599800" cy="30108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400"/>
              <a:buNone/>
              <a:defRPr/>
            </a:lvl1pPr>
            <a:lvl2pPr indent="-317500" lvl="1" marL="914400" algn="l">
              <a:lnSpc>
                <a:spcPct val="100000"/>
              </a:lnSpc>
              <a:spcBef>
                <a:spcPts val="5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and Content">
  <p:cSld name="2_Title and Content">
    <p:spTree>
      <p:nvGrpSpPr>
        <p:cNvPr id="228" name="Shape 228"/>
        <p:cNvGrpSpPr/>
        <p:nvPr/>
      </p:nvGrpSpPr>
      <p:grpSpPr>
        <a:xfrm>
          <a:off x="0" y="0"/>
          <a:ext cx="0" cy="0"/>
          <a:chOff x="0" y="0"/>
          <a:chExt cx="0" cy="0"/>
        </a:xfrm>
      </p:grpSpPr>
      <p:sp>
        <p:nvSpPr>
          <p:cNvPr id="229" name="Google Shape;229;p16"/>
          <p:cNvSpPr/>
          <p:nvPr/>
        </p:nvSpPr>
        <p:spPr>
          <a:xfrm>
            <a:off x="0" y="0"/>
            <a:ext cx="9144000" cy="5143500"/>
          </a:xfrm>
          <a:prstGeom prst="rect">
            <a:avLst/>
          </a:prstGeom>
          <a:solidFill>
            <a:schemeClr val="accent2"/>
          </a:solid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230" name="Google Shape;230;p16"/>
          <p:cNvSpPr txBox="1"/>
          <p:nvPr>
            <p:ph idx="1" type="body"/>
          </p:nvPr>
        </p:nvSpPr>
        <p:spPr>
          <a:xfrm>
            <a:off x="2725015" y="4795132"/>
            <a:ext cx="3503100" cy="148200"/>
          </a:xfrm>
          <a:prstGeom prst="rect">
            <a:avLst/>
          </a:prstGeom>
          <a:noFill/>
          <a:ln>
            <a:noFill/>
          </a:ln>
        </p:spPr>
        <p:txBody>
          <a:bodyPr anchorCtr="0" anchor="ctr" bIns="0" lIns="0" spcFirstLastPara="1" rIns="0" wrap="square" tIns="0">
            <a:noAutofit/>
          </a:bodyPr>
          <a:lstStyle>
            <a:lvl1pPr indent="-228600" lvl="0" marL="457200" algn="l">
              <a:lnSpc>
                <a:spcPct val="100000"/>
              </a:lnSpc>
              <a:spcBef>
                <a:spcPts val="500"/>
              </a:spcBef>
              <a:spcAft>
                <a:spcPts val="0"/>
              </a:spcAft>
              <a:buClr>
                <a:schemeClr val="dk1"/>
              </a:buClr>
              <a:buSzPts val="600"/>
              <a:buNone/>
              <a:defRPr sz="600">
                <a:solidFill>
                  <a:schemeClr val="dk1"/>
                </a:solidFill>
              </a:defRPr>
            </a:lvl1pPr>
            <a:lvl2pPr indent="-317500" lvl="1" marL="914400" algn="l">
              <a:lnSpc>
                <a:spcPct val="100000"/>
              </a:lnSpc>
              <a:spcBef>
                <a:spcPts val="5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31" name="Google Shape;231;p16"/>
          <p:cNvSpPr txBox="1"/>
          <p:nvPr>
            <p:ph idx="2" type="body"/>
          </p:nvPr>
        </p:nvSpPr>
        <p:spPr>
          <a:xfrm>
            <a:off x="270223" y="1284039"/>
            <a:ext cx="4230300" cy="30108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lt1"/>
              </a:buClr>
              <a:buSzPts val="2300"/>
              <a:buNone/>
              <a:defRPr sz="2300">
                <a:solidFill>
                  <a:schemeClr val="lt1"/>
                </a:solidFill>
              </a:defRPr>
            </a:lvl1pPr>
            <a:lvl2pPr indent="-317500" lvl="1" marL="914400" algn="l">
              <a:lnSpc>
                <a:spcPct val="100000"/>
              </a:lnSpc>
              <a:spcBef>
                <a:spcPts val="5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pic>
        <p:nvPicPr>
          <p:cNvPr id="232" name="Google Shape;232;p16"/>
          <p:cNvPicPr preferRelativeResize="0"/>
          <p:nvPr/>
        </p:nvPicPr>
        <p:blipFill rotWithShape="1">
          <a:blip r:embed="rId2">
            <a:alphaModFix/>
          </a:blip>
          <a:srcRect b="166" l="0" r="0" t="168"/>
          <a:stretch/>
        </p:blipFill>
        <p:spPr>
          <a:xfrm>
            <a:off x="0" y="4294701"/>
            <a:ext cx="9134476" cy="847725"/>
          </a:xfrm>
          <a:prstGeom prst="rect">
            <a:avLst/>
          </a:prstGeom>
          <a:noFill/>
          <a:ln>
            <a:noFill/>
          </a:ln>
        </p:spPr>
      </p:pic>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1 (White)" showMasterSp="0">
  <p:cSld name="3_Title Slide 1 (White)">
    <p:bg>
      <p:bgPr>
        <a:solidFill>
          <a:schemeClr val="lt1"/>
        </a:solidFill>
      </p:bgPr>
    </p:bg>
    <p:spTree>
      <p:nvGrpSpPr>
        <p:cNvPr id="233" name="Shape 233"/>
        <p:cNvGrpSpPr/>
        <p:nvPr/>
      </p:nvGrpSpPr>
      <p:grpSpPr>
        <a:xfrm>
          <a:off x="0" y="0"/>
          <a:ext cx="0" cy="0"/>
          <a:chOff x="0" y="0"/>
          <a:chExt cx="0" cy="0"/>
        </a:xfrm>
      </p:grpSpPr>
      <p:sp>
        <p:nvSpPr>
          <p:cNvPr id="234" name="Google Shape;234;p17"/>
          <p:cNvSpPr/>
          <p:nvPr>
            <p:ph idx="2" type="pic"/>
          </p:nvPr>
        </p:nvSpPr>
        <p:spPr>
          <a:xfrm>
            <a:off x="-2787603" y="-1135653"/>
            <a:ext cx="3567600" cy="3567900"/>
          </a:xfrm>
          <a:prstGeom prst="diamond">
            <a:avLst/>
          </a:prstGeom>
          <a:solidFill>
            <a:srgbClr val="F2F2F2"/>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Noto Sans Symbols"/>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Noto Sans Symbols"/>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235" name="Google Shape;235;p17"/>
          <p:cNvSpPr/>
          <p:nvPr>
            <p:ph idx="3" type="pic"/>
          </p:nvPr>
        </p:nvSpPr>
        <p:spPr>
          <a:xfrm>
            <a:off x="-846443" y="785022"/>
            <a:ext cx="3567600" cy="3567900"/>
          </a:xfrm>
          <a:prstGeom prst="diamond">
            <a:avLst/>
          </a:prstGeom>
          <a:solidFill>
            <a:srgbClr val="F2F2F2"/>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236" name="Google Shape;236;p17"/>
          <p:cNvSpPr/>
          <p:nvPr>
            <p:ph idx="4" type="pic"/>
          </p:nvPr>
        </p:nvSpPr>
        <p:spPr>
          <a:xfrm>
            <a:off x="1055797" y="2712814"/>
            <a:ext cx="3567600" cy="3567900"/>
          </a:xfrm>
          <a:prstGeom prst="diamond">
            <a:avLst/>
          </a:prstGeom>
          <a:solidFill>
            <a:srgbClr val="F2F2F2"/>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237" name="Google Shape;237;p17"/>
          <p:cNvSpPr/>
          <p:nvPr>
            <p:ph idx="5" type="pic"/>
          </p:nvPr>
        </p:nvSpPr>
        <p:spPr>
          <a:xfrm>
            <a:off x="-845845" y="-3063445"/>
            <a:ext cx="3567600" cy="3567900"/>
          </a:xfrm>
          <a:prstGeom prst="diamond">
            <a:avLst/>
          </a:prstGeom>
          <a:solidFill>
            <a:srgbClr val="F2F2F2"/>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Noto Sans Symbols"/>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Noto Sans Symbols"/>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238" name="Google Shape;238;p17"/>
          <p:cNvSpPr/>
          <p:nvPr>
            <p:ph idx="6" type="pic"/>
          </p:nvPr>
        </p:nvSpPr>
        <p:spPr>
          <a:xfrm>
            <a:off x="1095316" y="-1142770"/>
            <a:ext cx="3567600" cy="3567900"/>
          </a:xfrm>
          <a:prstGeom prst="diamond">
            <a:avLst/>
          </a:prstGeom>
          <a:solidFill>
            <a:srgbClr val="F2F2F2"/>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239" name="Google Shape;239;p17"/>
          <p:cNvSpPr/>
          <p:nvPr>
            <p:ph idx="7" type="pic"/>
          </p:nvPr>
        </p:nvSpPr>
        <p:spPr>
          <a:xfrm>
            <a:off x="-2789891" y="2709079"/>
            <a:ext cx="3567600" cy="3567900"/>
          </a:xfrm>
          <a:prstGeom prst="diamond">
            <a:avLst/>
          </a:prstGeom>
          <a:solidFill>
            <a:srgbClr val="F2F2F2"/>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Noto Sans Symbols"/>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Noto Sans Symbols"/>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240" name="Google Shape;240;p17"/>
          <p:cNvSpPr/>
          <p:nvPr>
            <p:ph idx="8" type="pic"/>
          </p:nvPr>
        </p:nvSpPr>
        <p:spPr>
          <a:xfrm>
            <a:off x="-887651" y="4636871"/>
            <a:ext cx="3567600" cy="3567900"/>
          </a:xfrm>
          <a:prstGeom prst="diamond">
            <a:avLst/>
          </a:prstGeom>
          <a:solidFill>
            <a:srgbClr val="F2F2F2"/>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Noto Sans Symbols"/>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Noto Sans Symbols"/>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241" name="Google Shape;241;p17"/>
          <p:cNvSpPr txBox="1"/>
          <p:nvPr>
            <p:ph idx="1" type="body"/>
          </p:nvPr>
        </p:nvSpPr>
        <p:spPr>
          <a:xfrm>
            <a:off x="4972049" y="504458"/>
            <a:ext cx="3899400" cy="43248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2300"/>
              <a:buNone/>
              <a:defRPr sz="2300"/>
            </a:lvl1pPr>
            <a:lvl2pPr indent="-317500" lvl="1" marL="914400" algn="l">
              <a:lnSpc>
                <a:spcPct val="100000"/>
              </a:lnSpc>
              <a:spcBef>
                <a:spcPts val="9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1 (White)" showMasterSp="0">
  <p:cSld name="4_Title Slide 1 (White)">
    <p:bg>
      <p:bgPr>
        <a:solidFill>
          <a:schemeClr val="lt1"/>
        </a:solidFill>
      </p:bgPr>
    </p:bg>
    <p:spTree>
      <p:nvGrpSpPr>
        <p:cNvPr id="242" name="Shape 242"/>
        <p:cNvGrpSpPr/>
        <p:nvPr/>
      </p:nvGrpSpPr>
      <p:grpSpPr>
        <a:xfrm>
          <a:off x="0" y="0"/>
          <a:ext cx="0" cy="0"/>
          <a:chOff x="0" y="0"/>
          <a:chExt cx="0" cy="0"/>
        </a:xfrm>
      </p:grpSpPr>
      <p:sp>
        <p:nvSpPr>
          <p:cNvPr id="243" name="Google Shape;243;p18"/>
          <p:cNvSpPr/>
          <p:nvPr/>
        </p:nvSpPr>
        <p:spPr>
          <a:xfrm rot="-2700000">
            <a:off x="-799402" y="-2638289"/>
            <a:ext cx="5909574" cy="5909574"/>
          </a:xfrm>
          <a:prstGeom prst="rect">
            <a:avLst/>
          </a:prstGeom>
          <a:solidFill>
            <a:schemeClr val="accent2"/>
          </a:solid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244" name="Google Shape;244;p18"/>
          <p:cNvSpPr/>
          <p:nvPr/>
        </p:nvSpPr>
        <p:spPr>
          <a:xfrm rot="-2700000">
            <a:off x="-5338082" y="1872214"/>
            <a:ext cx="5909574" cy="5909574"/>
          </a:xfrm>
          <a:prstGeom prst="rect">
            <a:avLst/>
          </a:prstGeom>
          <a:solidFill>
            <a:srgbClr val="D8D8D8"/>
          </a:solid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245" name="Google Shape;245;p18"/>
          <p:cNvSpPr/>
          <p:nvPr/>
        </p:nvSpPr>
        <p:spPr>
          <a:xfrm rot="-2700000">
            <a:off x="8188334" y="-2638289"/>
            <a:ext cx="5909574" cy="5909574"/>
          </a:xfrm>
          <a:prstGeom prst="rect">
            <a:avLst/>
          </a:prstGeom>
          <a:solidFill>
            <a:srgbClr val="D8D8D8"/>
          </a:solid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246" name="Google Shape;246;p18"/>
          <p:cNvSpPr/>
          <p:nvPr>
            <p:ph idx="2" type="pic"/>
          </p:nvPr>
        </p:nvSpPr>
        <p:spPr>
          <a:xfrm>
            <a:off x="2448836" y="648445"/>
            <a:ext cx="8357100" cy="8357100"/>
          </a:xfrm>
          <a:prstGeom prst="diamond">
            <a:avLst/>
          </a:prstGeom>
          <a:solidFill>
            <a:srgbClr val="F2F2F2"/>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247" name="Google Shape;247;p18"/>
          <p:cNvSpPr txBox="1"/>
          <p:nvPr>
            <p:ph idx="1" type="body"/>
          </p:nvPr>
        </p:nvSpPr>
        <p:spPr>
          <a:xfrm>
            <a:off x="270272" y="314325"/>
            <a:ext cx="4959000" cy="22575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1"/>
              </a:buClr>
              <a:buSzPts val="2300"/>
              <a:buNone/>
              <a:defRPr sz="2300">
                <a:solidFill>
                  <a:schemeClr val="lt1"/>
                </a:solidFill>
              </a:defRPr>
            </a:lvl1pPr>
            <a:lvl2pPr indent="-374650" lvl="1" marL="914400" algn="l">
              <a:lnSpc>
                <a:spcPct val="100000"/>
              </a:lnSpc>
              <a:spcBef>
                <a:spcPts val="900"/>
              </a:spcBef>
              <a:spcAft>
                <a:spcPts val="0"/>
              </a:spcAft>
              <a:buClr>
                <a:schemeClr val="lt1"/>
              </a:buClr>
              <a:buSzPts val="2300"/>
              <a:buChar char="▪"/>
              <a:defRPr sz="2300">
                <a:solidFill>
                  <a:schemeClr val="lt1"/>
                </a:solidFill>
              </a:defRPr>
            </a:lvl2pPr>
            <a:lvl3pPr indent="-374650" lvl="2" marL="1371600" algn="l">
              <a:lnSpc>
                <a:spcPct val="100000"/>
              </a:lnSpc>
              <a:spcBef>
                <a:spcPts val="900"/>
              </a:spcBef>
              <a:spcAft>
                <a:spcPts val="0"/>
              </a:spcAft>
              <a:buClr>
                <a:schemeClr val="lt1"/>
              </a:buClr>
              <a:buSzPts val="2300"/>
              <a:buChar char="▪"/>
              <a:defRPr sz="2300">
                <a:solidFill>
                  <a:schemeClr val="lt1"/>
                </a:solidFill>
              </a:defRPr>
            </a:lvl3pPr>
            <a:lvl4pPr indent="-228600" lvl="3" marL="1828800" algn="l">
              <a:lnSpc>
                <a:spcPct val="100000"/>
              </a:lnSpc>
              <a:spcBef>
                <a:spcPts val="900"/>
              </a:spcBef>
              <a:spcAft>
                <a:spcPts val="0"/>
              </a:spcAft>
              <a:buClr>
                <a:schemeClr val="lt1"/>
              </a:buClr>
              <a:buSzPts val="2300"/>
              <a:buFont typeface="Arial"/>
              <a:buNone/>
              <a:defRPr sz="2300">
                <a:solidFill>
                  <a:schemeClr val="lt1"/>
                </a:solidFill>
              </a:defRPr>
            </a:lvl4pPr>
            <a:lvl5pPr indent="-228600" lvl="4" marL="2286000" algn="l">
              <a:lnSpc>
                <a:spcPct val="100000"/>
              </a:lnSpc>
              <a:spcBef>
                <a:spcPts val="900"/>
              </a:spcBef>
              <a:spcAft>
                <a:spcPts val="0"/>
              </a:spcAft>
              <a:buClr>
                <a:schemeClr val="lt1"/>
              </a:buClr>
              <a:buSzPts val="2300"/>
              <a:buFont typeface="Arial"/>
              <a:buNone/>
              <a:defRPr sz="2300">
                <a:solidFill>
                  <a:schemeClr val="lt1"/>
                </a:solidFill>
              </a:defRPr>
            </a:lvl5pPr>
            <a:lvl6pPr indent="-317500" lvl="5" marL="2743200" algn="l">
              <a:lnSpc>
                <a:spcPct val="90000"/>
              </a:lnSpc>
              <a:spcBef>
                <a:spcPts val="9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and Content">
  <p:cSld name="5_Title and Content">
    <p:spTree>
      <p:nvGrpSpPr>
        <p:cNvPr id="248" name="Shape 248"/>
        <p:cNvGrpSpPr/>
        <p:nvPr/>
      </p:nvGrpSpPr>
      <p:grpSpPr>
        <a:xfrm>
          <a:off x="0" y="0"/>
          <a:ext cx="0" cy="0"/>
          <a:chOff x="0" y="0"/>
          <a:chExt cx="0" cy="0"/>
        </a:xfrm>
      </p:grpSpPr>
      <p:sp>
        <p:nvSpPr>
          <p:cNvPr id="249" name="Google Shape;249;p19"/>
          <p:cNvSpPr/>
          <p:nvPr/>
        </p:nvSpPr>
        <p:spPr>
          <a:xfrm>
            <a:off x="0" y="0"/>
            <a:ext cx="9144000" cy="2384700"/>
          </a:xfrm>
          <a:prstGeom prst="rect">
            <a:avLst/>
          </a:prstGeom>
          <a:solidFill>
            <a:schemeClr val="accent2"/>
          </a:solid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250" name="Google Shape;250;p19"/>
          <p:cNvSpPr txBox="1"/>
          <p:nvPr>
            <p:ph idx="1" type="body"/>
          </p:nvPr>
        </p:nvSpPr>
        <p:spPr>
          <a:xfrm>
            <a:off x="2725015" y="4795132"/>
            <a:ext cx="3503100" cy="148200"/>
          </a:xfrm>
          <a:prstGeom prst="rect">
            <a:avLst/>
          </a:prstGeom>
          <a:noFill/>
          <a:ln>
            <a:noFill/>
          </a:ln>
        </p:spPr>
        <p:txBody>
          <a:bodyPr anchorCtr="0" anchor="ctr" bIns="0" lIns="0" spcFirstLastPara="1" rIns="0" wrap="square" tIns="0">
            <a:noAutofit/>
          </a:bodyPr>
          <a:lstStyle>
            <a:lvl1pPr indent="-228600" lvl="0" marL="457200" algn="l">
              <a:lnSpc>
                <a:spcPct val="100000"/>
              </a:lnSpc>
              <a:spcBef>
                <a:spcPts val="500"/>
              </a:spcBef>
              <a:spcAft>
                <a:spcPts val="0"/>
              </a:spcAft>
              <a:buClr>
                <a:schemeClr val="dk1"/>
              </a:buClr>
              <a:buSzPts val="600"/>
              <a:buNone/>
              <a:defRPr sz="600">
                <a:solidFill>
                  <a:schemeClr val="dk1"/>
                </a:solidFill>
              </a:defRPr>
            </a:lvl1pPr>
            <a:lvl2pPr indent="-317500" lvl="1" marL="914400" algn="l">
              <a:lnSpc>
                <a:spcPct val="100000"/>
              </a:lnSpc>
              <a:spcBef>
                <a:spcPts val="5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51" name="Google Shape;251;p19"/>
          <p:cNvSpPr txBox="1"/>
          <p:nvPr>
            <p:ph idx="2" type="body"/>
          </p:nvPr>
        </p:nvSpPr>
        <p:spPr>
          <a:xfrm>
            <a:off x="270223" y="2571750"/>
            <a:ext cx="8599800" cy="17229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500"/>
              <a:buNone/>
              <a:defRPr sz="1500"/>
            </a:lvl1pPr>
            <a:lvl2pPr indent="-317500" lvl="1" marL="914400" algn="l">
              <a:lnSpc>
                <a:spcPct val="100000"/>
              </a:lnSpc>
              <a:spcBef>
                <a:spcPts val="5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52" name="Google Shape;252;p19"/>
          <p:cNvSpPr txBox="1"/>
          <p:nvPr>
            <p:ph idx="3" type="body"/>
          </p:nvPr>
        </p:nvSpPr>
        <p:spPr>
          <a:xfrm>
            <a:off x="270272" y="297656"/>
            <a:ext cx="8599800" cy="19242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lt1"/>
              </a:buClr>
              <a:buSzPts val="1500"/>
              <a:buNone/>
              <a:defRPr sz="1500">
                <a:solidFill>
                  <a:schemeClr val="lt1"/>
                </a:solidFill>
              </a:defRPr>
            </a:lvl1pPr>
            <a:lvl2pPr indent="-317500" lvl="1" marL="914400" algn="l">
              <a:lnSpc>
                <a:spcPct val="100000"/>
              </a:lnSpc>
              <a:spcBef>
                <a:spcPts val="5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1 (White)" showMasterSp="0">
  <p:cSld name="5_Title Slide 1 (White)">
    <p:bg>
      <p:bgPr>
        <a:solidFill>
          <a:schemeClr val="lt1"/>
        </a:solidFill>
      </p:bgPr>
    </p:bg>
    <p:spTree>
      <p:nvGrpSpPr>
        <p:cNvPr id="253" name="Shape 253"/>
        <p:cNvGrpSpPr/>
        <p:nvPr/>
      </p:nvGrpSpPr>
      <p:grpSpPr>
        <a:xfrm>
          <a:off x="0" y="0"/>
          <a:ext cx="0" cy="0"/>
          <a:chOff x="0" y="0"/>
          <a:chExt cx="0" cy="0"/>
        </a:xfrm>
      </p:grpSpPr>
      <p:sp>
        <p:nvSpPr>
          <p:cNvPr id="254" name="Google Shape;254;p20"/>
          <p:cNvSpPr/>
          <p:nvPr/>
        </p:nvSpPr>
        <p:spPr>
          <a:xfrm rot="-2700000">
            <a:off x="-799402" y="-1452426"/>
            <a:ext cx="5909574" cy="5909574"/>
          </a:xfrm>
          <a:prstGeom prst="rect">
            <a:avLst/>
          </a:prstGeom>
          <a:solidFill>
            <a:schemeClr val="accent2"/>
          </a:solid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255" name="Google Shape;255;p20"/>
          <p:cNvSpPr/>
          <p:nvPr/>
        </p:nvSpPr>
        <p:spPr>
          <a:xfrm rot="-2700000">
            <a:off x="-5338082" y="3058076"/>
            <a:ext cx="5909574" cy="5909574"/>
          </a:xfrm>
          <a:prstGeom prst="rect">
            <a:avLst/>
          </a:prstGeom>
          <a:solidFill>
            <a:srgbClr val="D8D8D8"/>
          </a:solid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256" name="Google Shape;256;p20"/>
          <p:cNvSpPr/>
          <p:nvPr/>
        </p:nvSpPr>
        <p:spPr>
          <a:xfrm rot="-2700000">
            <a:off x="8188334" y="-1452427"/>
            <a:ext cx="5909574" cy="5909574"/>
          </a:xfrm>
          <a:prstGeom prst="rect">
            <a:avLst/>
          </a:prstGeom>
          <a:solidFill>
            <a:srgbClr val="D8D8D8"/>
          </a:solid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257" name="Google Shape;257;p20"/>
          <p:cNvSpPr/>
          <p:nvPr>
            <p:ph idx="2" type="pic"/>
          </p:nvPr>
        </p:nvSpPr>
        <p:spPr>
          <a:xfrm>
            <a:off x="2448836" y="1834307"/>
            <a:ext cx="8357100" cy="8357100"/>
          </a:xfrm>
          <a:prstGeom prst="diamond">
            <a:avLst/>
          </a:prstGeom>
          <a:solidFill>
            <a:srgbClr val="F2F2F2"/>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258" name="Google Shape;258;p20"/>
          <p:cNvSpPr/>
          <p:nvPr/>
        </p:nvSpPr>
        <p:spPr>
          <a:xfrm rot="-2700000">
            <a:off x="3672748" y="-5962930"/>
            <a:ext cx="5909574" cy="5909574"/>
          </a:xfrm>
          <a:prstGeom prst="rect">
            <a:avLst/>
          </a:prstGeom>
          <a:solidFill>
            <a:schemeClr val="accent2"/>
          </a:solid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259" name="Google Shape;259;p20"/>
          <p:cNvSpPr txBox="1"/>
          <p:nvPr>
            <p:ph idx="1" type="body"/>
          </p:nvPr>
        </p:nvSpPr>
        <p:spPr>
          <a:xfrm>
            <a:off x="270272" y="314325"/>
            <a:ext cx="4230300" cy="14286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1"/>
              </a:buClr>
              <a:buSzPts val="1500"/>
              <a:buNone/>
              <a:defRPr sz="1500">
                <a:solidFill>
                  <a:schemeClr val="lt1"/>
                </a:solidFill>
              </a:defRPr>
            </a:lvl1pPr>
            <a:lvl2pPr indent="-317500" lvl="1" marL="914400" algn="l">
              <a:lnSpc>
                <a:spcPct val="100000"/>
              </a:lnSpc>
              <a:spcBef>
                <a:spcPts val="9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lt1"/>
              </a:buClr>
              <a:buSzPts val="1500"/>
              <a:buFont typeface="Arial"/>
              <a:buNone/>
              <a:defRPr sz="1500">
                <a:solidFill>
                  <a:schemeClr val="lt1"/>
                </a:solidFill>
              </a:defRPr>
            </a:lvl4pPr>
            <a:lvl5pPr indent="-228600" lvl="4" marL="2286000" algn="l">
              <a:lnSpc>
                <a:spcPct val="100000"/>
              </a:lnSpc>
              <a:spcBef>
                <a:spcPts val="500"/>
              </a:spcBef>
              <a:spcAft>
                <a:spcPts val="0"/>
              </a:spcAft>
              <a:buClr>
                <a:schemeClr val="lt1"/>
              </a:buClr>
              <a:buSzPts val="1500"/>
              <a:buFont typeface="Arial"/>
              <a:buNone/>
              <a:defRPr sz="1500">
                <a:solidFill>
                  <a:schemeClr val="lt1"/>
                </a:solidFill>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and Content">
  <p:cSld name="6_Title and Content">
    <p:spTree>
      <p:nvGrpSpPr>
        <p:cNvPr id="260" name="Shape 260"/>
        <p:cNvGrpSpPr/>
        <p:nvPr/>
      </p:nvGrpSpPr>
      <p:grpSpPr>
        <a:xfrm>
          <a:off x="0" y="0"/>
          <a:ext cx="0" cy="0"/>
          <a:chOff x="0" y="0"/>
          <a:chExt cx="0" cy="0"/>
        </a:xfrm>
      </p:grpSpPr>
      <p:sp>
        <p:nvSpPr>
          <p:cNvPr id="261" name="Google Shape;261;p21"/>
          <p:cNvSpPr txBox="1"/>
          <p:nvPr>
            <p:ph idx="1" type="body"/>
          </p:nvPr>
        </p:nvSpPr>
        <p:spPr>
          <a:xfrm>
            <a:off x="2725015" y="4795132"/>
            <a:ext cx="3503100" cy="148200"/>
          </a:xfrm>
          <a:prstGeom prst="rect">
            <a:avLst/>
          </a:prstGeom>
          <a:noFill/>
          <a:ln>
            <a:noFill/>
          </a:ln>
        </p:spPr>
        <p:txBody>
          <a:bodyPr anchorCtr="0" anchor="ctr" bIns="0" lIns="0" spcFirstLastPara="1" rIns="0" wrap="square" tIns="0">
            <a:noAutofit/>
          </a:bodyPr>
          <a:lstStyle>
            <a:lvl1pPr indent="-228600" lvl="0" marL="457200" algn="l">
              <a:lnSpc>
                <a:spcPct val="100000"/>
              </a:lnSpc>
              <a:spcBef>
                <a:spcPts val="500"/>
              </a:spcBef>
              <a:spcAft>
                <a:spcPts val="0"/>
              </a:spcAft>
              <a:buClr>
                <a:schemeClr val="dk1"/>
              </a:buClr>
              <a:buSzPts val="600"/>
              <a:buNone/>
              <a:defRPr sz="600">
                <a:solidFill>
                  <a:schemeClr val="dk1"/>
                </a:solidFill>
              </a:defRPr>
            </a:lvl1pPr>
            <a:lvl2pPr indent="-317500" lvl="1" marL="914400" algn="l">
              <a:lnSpc>
                <a:spcPct val="100000"/>
              </a:lnSpc>
              <a:spcBef>
                <a:spcPts val="5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62" name="Google Shape;262;p21"/>
          <p:cNvSpPr txBox="1"/>
          <p:nvPr>
            <p:ph idx="2" type="body"/>
          </p:nvPr>
        </p:nvSpPr>
        <p:spPr>
          <a:xfrm>
            <a:off x="270223" y="1284039"/>
            <a:ext cx="4230300" cy="30108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accent2"/>
              </a:buClr>
              <a:buSzPts val="1500"/>
              <a:buNone/>
              <a:defRPr sz="1500">
                <a:solidFill>
                  <a:schemeClr val="accent2"/>
                </a:solidFill>
              </a:defRPr>
            </a:lvl1pPr>
            <a:lvl2pPr indent="-317500" lvl="1" marL="914400" algn="l">
              <a:lnSpc>
                <a:spcPct val="100000"/>
              </a:lnSpc>
              <a:spcBef>
                <a:spcPts val="5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63" name="Google Shape;263;p21"/>
          <p:cNvSpPr/>
          <p:nvPr/>
        </p:nvSpPr>
        <p:spPr>
          <a:xfrm>
            <a:off x="4643438" y="0"/>
            <a:ext cx="4500600" cy="4590000"/>
          </a:xfrm>
          <a:prstGeom prst="rect">
            <a:avLst/>
          </a:prstGeom>
          <a:solidFill>
            <a:schemeClr val="accent2"/>
          </a:solid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264" name="Google Shape;264;p21"/>
          <p:cNvSpPr txBox="1"/>
          <p:nvPr>
            <p:ph idx="3" type="body"/>
          </p:nvPr>
        </p:nvSpPr>
        <p:spPr>
          <a:xfrm>
            <a:off x="4811316" y="1282304"/>
            <a:ext cx="4059900" cy="30123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lt1"/>
              </a:buClr>
              <a:buSzPts val="1500"/>
              <a:buNone/>
              <a:defRPr sz="1500">
                <a:solidFill>
                  <a:schemeClr val="lt1"/>
                </a:solidFill>
              </a:defRPr>
            </a:lvl1pPr>
            <a:lvl2pPr indent="-317500" lvl="1" marL="914400" algn="l">
              <a:lnSpc>
                <a:spcPct val="100000"/>
              </a:lnSpc>
              <a:spcBef>
                <a:spcPts val="5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Slide 1 (White)" showMasterSp="0">
  <p:cSld name="6_Title Slide 1 (White)">
    <p:bg>
      <p:bgPr>
        <a:solidFill>
          <a:schemeClr val="lt1"/>
        </a:solidFill>
      </p:bgPr>
    </p:bg>
    <p:spTree>
      <p:nvGrpSpPr>
        <p:cNvPr id="265" name="Shape 265"/>
        <p:cNvGrpSpPr/>
        <p:nvPr/>
      </p:nvGrpSpPr>
      <p:grpSpPr>
        <a:xfrm>
          <a:off x="0" y="0"/>
          <a:ext cx="0" cy="0"/>
          <a:chOff x="0" y="0"/>
          <a:chExt cx="0" cy="0"/>
        </a:xfrm>
      </p:grpSpPr>
      <p:sp>
        <p:nvSpPr>
          <p:cNvPr id="266" name="Google Shape;266;p22"/>
          <p:cNvSpPr/>
          <p:nvPr/>
        </p:nvSpPr>
        <p:spPr>
          <a:xfrm rot="-2700000">
            <a:off x="-799402" y="-2638289"/>
            <a:ext cx="5909574" cy="5909574"/>
          </a:xfrm>
          <a:prstGeom prst="rect">
            <a:avLst/>
          </a:prstGeom>
          <a:solidFill>
            <a:schemeClr val="accent2"/>
          </a:solid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267" name="Google Shape;267;p22"/>
          <p:cNvSpPr txBox="1"/>
          <p:nvPr>
            <p:ph idx="1" type="body"/>
          </p:nvPr>
        </p:nvSpPr>
        <p:spPr>
          <a:xfrm>
            <a:off x="270272" y="314325"/>
            <a:ext cx="4959000" cy="22575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1"/>
              </a:buClr>
              <a:buSzPts val="2300"/>
              <a:buNone/>
              <a:defRPr sz="2300">
                <a:solidFill>
                  <a:schemeClr val="lt1"/>
                </a:solidFill>
              </a:defRPr>
            </a:lvl1pPr>
            <a:lvl2pPr indent="-374650" lvl="1" marL="914400" algn="l">
              <a:lnSpc>
                <a:spcPct val="100000"/>
              </a:lnSpc>
              <a:spcBef>
                <a:spcPts val="900"/>
              </a:spcBef>
              <a:spcAft>
                <a:spcPts val="0"/>
              </a:spcAft>
              <a:buClr>
                <a:schemeClr val="lt1"/>
              </a:buClr>
              <a:buSzPts val="2300"/>
              <a:buChar char="▪"/>
              <a:defRPr sz="2300">
                <a:solidFill>
                  <a:schemeClr val="lt1"/>
                </a:solidFill>
              </a:defRPr>
            </a:lvl2pPr>
            <a:lvl3pPr indent="-374650" lvl="2" marL="1371600" algn="l">
              <a:lnSpc>
                <a:spcPct val="100000"/>
              </a:lnSpc>
              <a:spcBef>
                <a:spcPts val="900"/>
              </a:spcBef>
              <a:spcAft>
                <a:spcPts val="0"/>
              </a:spcAft>
              <a:buClr>
                <a:schemeClr val="lt1"/>
              </a:buClr>
              <a:buSzPts val="2300"/>
              <a:buChar char="▪"/>
              <a:defRPr sz="2300">
                <a:solidFill>
                  <a:schemeClr val="lt1"/>
                </a:solidFill>
              </a:defRPr>
            </a:lvl3pPr>
            <a:lvl4pPr indent="-228600" lvl="3" marL="1828800" algn="l">
              <a:lnSpc>
                <a:spcPct val="100000"/>
              </a:lnSpc>
              <a:spcBef>
                <a:spcPts val="900"/>
              </a:spcBef>
              <a:spcAft>
                <a:spcPts val="0"/>
              </a:spcAft>
              <a:buClr>
                <a:schemeClr val="lt1"/>
              </a:buClr>
              <a:buSzPts val="2300"/>
              <a:buFont typeface="Arial"/>
              <a:buNone/>
              <a:defRPr sz="2300">
                <a:solidFill>
                  <a:schemeClr val="lt1"/>
                </a:solidFill>
              </a:defRPr>
            </a:lvl4pPr>
            <a:lvl5pPr indent="-228600" lvl="4" marL="2286000" algn="l">
              <a:lnSpc>
                <a:spcPct val="100000"/>
              </a:lnSpc>
              <a:spcBef>
                <a:spcPts val="900"/>
              </a:spcBef>
              <a:spcAft>
                <a:spcPts val="0"/>
              </a:spcAft>
              <a:buClr>
                <a:schemeClr val="lt1"/>
              </a:buClr>
              <a:buSzPts val="2300"/>
              <a:buFont typeface="Arial"/>
              <a:buNone/>
              <a:defRPr sz="2300">
                <a:solidFill>
                  <a:schemeClr val="lt1"/>
                </a:solidFill>
              </a:defRPr>
            </a:lvl5pPr>
            <a:lvl6pPr indent="-317500" lvl="5" marL="2743200" algn="l">
              <a:lnSpc>
                <a:spcPct val="90000"/>
              </a:lnSpc>
              <a:spcBef>
                <a:spcPts val="9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68" name="Google Shape;268;p22"/>
          <p:cNvSpPr txBox="1"/>
          <p:nvPr>
            <p:ph idx="2" type="body"/>
          </p:nvPr>
        </p:nvSpPr>
        <p:spPr>
          <a:xfrm>
            <a:off x="3914775" y="2141935"/>
            <a:ext cx="4956600" cy="2448000"/>
          </a:xfrm>
          <a:prstGeom prst="rect">
            <a:avLst/>
          </a:prstGeom>
          <a:noFill/>
          <a:ln>
            <a:noFill/>
          </a:ln>
        </p:spPr>
        <p:txBody>
          <a:bodyPr anchorCtr="0" anchor="t" bIns="0" lIns="0" spcFirstLastPara="1" rIns="0" wrap="square" tIns="0">
            <a:noAutofit/>
          </a:bodyPr>
          <a:lstStyle>
            <a:lvl1pPr indent="-228600" lvl="0" marL="457200" algn="r">
              <a:lnSpc>
                <a:spcPct val="100000"/>
              </a:lnSpc>
              <a:spcBef>
                <a:spcPts val="0"/>
              </a:spcBef>
              <a:spcAft>
                <a:spcPts val="0"/>
              </a:spcAft>
              <a:buClr>
                <a:schemeClr val="accent2"/>
              </a:buClr>
              <a:buSzPts val="2300"/>
              <a:buNone/>
              <a:defRPr sz="2300">
                <a:solidFill>
                  <a:schemeClr val="accent2"/>
                </a:solidFill>
              </a:defRPr>
            </a:lvl1pPr>
            <a:lvl2pPr indent="-317500" lvl="1" marL="914400" algn="l">
              <a:lnSpc>
                <a:spcPct val="100000"/>
              </a:lnSpc>
              <a:spcBef>
                <a:spcPts val="9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69" name="Google Shape;269;p22"/>
          <p:cNvSpPr/>
          <p:nvPr/>
        </p:nvSpPr>
        <p:spPr>
          <a:xfrm rot="-2700000">
            <a:off x="-1738493" y="3369230"/>
            <a:ext cx="2915543" cy="2915543"/>
          </a:xfrm>
          <a:prstGeom prst="rect">
            <a:avLst/>
          </a:prstGeom>
          <a:solidFill>
            <a:srgbClr val="BFBFBF"/>
          </a:solid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and Content">
  <p:cSld name="7_Title and Content">
    <p:spTree>
      <p:nvGrpSpPr>
        <p:cNvPr id="270" name="Shape 270"/>
        <p:cNvGrpSpPr/>
        <p:nvPr/>
      </p:nvGrpSpPr>
      <p:grpSpPr>
        <a:xfrm>
          <a:off x="0" y="0"/>
          <a:ext cx="0" cy="0"/>
          <a:chOff x="0" y="0"/>
          <a:chExt cx="0" cy="0"/>
        </a:xfrm>
      </p:grpSpPr>
      <p:sp>
        <p:nvSpPr>
          <p:cNvPr id="271" name="Google Shape;271;p23"/>
          <p:cNvSpPr txBox="1"/>
          <p:nvPr>
            <p:ph idx="1" type="body"/>
          </p:nvPr>
        </p:nvSpPr>
        <p:spPr>
          <a:xfrm>
            <a:off x="2725015" y="4795132"/>
            <a:ext cx="3503100" cy="148200"/>
          </a:xfrm>
          <a:prstGeom prst="rect">
            <a:avLst/>
          </a:prstGeom>
          <a:noFill/>
          <a:ln>
            <a:noFill/>
          </a:ln>
        </p:spPr>
        <p:txBody>
          <a:bodyPr anchorCtr="0" anchor="ctr" bIns="0" lIns="0" spcFirstLastPara="1" rIns="0" wrap="square" tIns="0">
            <a:noAutofit/>
          </a:bodyPr>
          <a:lstStyle>
            <a:lvl1pPr indent="-228600" lvl="0" marL="457200" algn="l">
              <a:lnSpc>
                <a:spcPct val="100000"/>
              </a:lnSpc>
              <a:spcBef>
                <a:spcPts val="500"/>
              </a:spcBef>
              <a:spcAft>
                <a:spcPts val="0"/>
              </a:spcAft>
              <a:buClr>
                <a:schemeClr val="dk1"/>
              </a:buClr>
              <a:buSzPts val="600"/>
              <a:buNone/>
              <a:defRPr sz="600">
                <a:solidFill>
                  <a:schemeClr val="dk1"/>
                </a:solidFill>
              </a:defRPr>
            </a:lvl1pPr>
            <a:lvl2pPr indent="-317500" lvl="1" marL="914400" algn="l">
              <a:lnSpc>
                <a:spcPct val="100000"/>
              </a:lnSpc>
              <a:spcBef>
                <a:spcPts val="5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72" name="Google Shape;272;p23"/>
          <p:cNvSpPr txBox="1"/>
          <p:nvPr>
            <p:ph idx="2" type="body"/>
          </p:nvPr>
        </p:nvSpPr>
        <p:spPr>
          <a:xfrm>
            <a:off x="270223" y="2571750"/>
            <a:ext cx="8599800" cy="17229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500"/>
              <a:buNone/>
              <a:defRPr sz="1500"/>
            </a:lvl1pPr>
            <a:lvl2pPr indent="-317500" lvl="1" marL="914400" algn="l">
              <a:lnSpc>
                <a:spcPct val="100000"/>
              </a:lnSpc>
              <a:spcBef>
                <a:spcPts val="5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73" name="Google Shape;273;p23"/>
          <p:cNvSpPr/>
          <p:nvPr>
            <p:ph idx="3" type="pic"/>
          </p:nvPr>
        </p:nvSpPr>
        <p:spPr>
          <a:xfrm>
            <a:off x="0" y="0"/>
            <a:ext cx="9144000" cy="2384700"/>
          </a:xfrm>
          <a:prstGeom prst="rect">
            <a:avLst/>
          </a:prstGeom>
          <a:no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2 x Content (3)">
  <p:cSld name="Title and 2 x Content (3)">
    <p:spTree>
      <p:nvGrpSpPr>
        <p:cNvPr id="274" name="Shape 274"/>
        <p:cNvGrpSpPr/>
        <p:nvPr/>
      </p:nvGrpSpPr>
      <p:grpSpPr>
        <a:xfrm>
          <a:off x="0" y="0"/>
          <a:ext cx="0" cy="0"/>
          <a:chOff x="0" y="0"/>
          <a:chExt cx="0" cy="0"/>
        </a:xfrm>
      </p:grpSpPr>
      <p:sp>
        <p:nvSpPr>
          <p:cNvPr id="275" name="Google Shape;275;p24"/>
          <p:cNvSpPr txBox="1"/>
          <p:nvPr>
            <p:ph idx="1" type="body"/>
          </p:nvPr>
        </p:nvSpPr>
        <p:spPr>
          <a:xfrm>
            <a:off x="270000" y="1281113"/>
            <a:ext cx="4220100" cy="30027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100"/>
              <a:buNone/>
              <a:defRPr/>
            </a:lvl1pPr>
            <a:lvl2pPr indent="-298450" lvl="1" marL="914400" algn="l">
              <a:lnSpc>
                <a:spcPct val="100000"/>
              </a:lnSpc>
              <a:spcBef>
                <a:spcPts val="500"/>
              </a:spcBef>
              <a:spcAft>
                <a:spcPts val="0"/>
              </a:spcAft>
              <a:buClr>
                <a:schemeClr val="dk1"/>
              </a:buClr>
              <a:buSzPts val="1100"/>
              <a:buChar char="▪"/>
              <a:defRPr/>
            </a:lvl2pPr>
            <a:lvl3pPr indent="-298450" lvl="2" marL="1371600" algn="l">
              <a:lnSpc>
                <a:spcPct val="100000"/>
              </a:lnSpc>
              <a:spcBef>
                <a:spcPts val="500"/>
              </a:spcBef>
              <a:spcAft>
                <a:spcPts val="0"/>
              </a:spcAft>
              <a:buClr>
                <a:schemeClr val="dk1"/>
              </a:buClr>
              <a:buSzPts val="1100"/>
              <a:buChar char="▪"/>
              <a:defRPr/>
            </a:lvl3pPr>
            <a:lvl4pPr indent="-228600" lvl="3" marL="1828800" algn="l">
              <a:lnSpc>
                <a:spcPct val="100000"/>
              </a:lnSpc>
              <a:spcBef>
                <a:spcPts val="900"/>
              </a:spcBef>
              <a:spcAft>
                <a:spcPts val="0"/>
              </a:spcAft>
              <a:buClr>
                <a:schemeClr val="accent2"/>
              </a:buClr>
              <a:buSzPts val="1100"/>
              <a:buFont typeface="Arial"/>
              <a:buNone/>
              <a:defRPr/>
            </a:lvl4pPr>
            <a:lvl5pPr indent="-228600" lvl="4" marL="2286000" algn="l">
              <a:lnSpc>
                <a:spcPct val="100000"/>
              </a:lnSpc>
              <a:spcBef>
                <a:spcPts val="500"/>
              </a:spcBef>
              <a:spcAft>
                <a:spcPts val="0"/>
              </a:spcAft>
              <a:buClr>
                <a:schemeClr val="accent2"/>
              </a:buClr>
              <a:buSzPts val="1100"/>
              <a:buFont typeface="Arial"/>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76" name="Google Shape;276;p24"/>
          <p:cNvSpPr txBox="1"/>
          <p:nvPr>
            <p:ph idx="2" type="body"/>
          </p:nvPr>
        </p:nvSpPr>
        <p:spPr>
          <a:xfrm>
            <a:off x="4643680" y="1281113"/>
            <a:ext cx="4221300" cy="30027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100"/>
              <a:buNone/>
              <a:defRPr/>
            </a:lvl1pPr>
            <a:lvl2pPr indent="-298450" lvl="1" marL="914400" algn="l">
              <a:lnSpc>
                <a:spcPct val="100000"/>
              </a:lnSpc>
              <a:spcBef>
                <a:spcPts val="500"/>
              </a:spcBef>
              <a:spcAft>
                <a:spcPts val="0"/>
              </a:spcAft>
              <a:buClr>
                <a:schemeClr val="dk1"/>
              </a:buClr>
              <a:buSzPts val="1100"/>
              <a:buChar char="▪"/>
              <a:defRPr/>
            </a:lvl2pPr>
            <a:lvl3pPr indent="-298450" lvl="2" marL="1371600" algn="l">
              <a:lnSpc>
                <a:spcPct val="100000"/>
              </a:lnSpc>
              <a:spcBef>
                <a:spcPts val="500"/>
              </a:spcBef>
              <a:spcAft>
                <a:spcPts val="0"/>
              </a:spcAft>
              <a:buClr>
                <a:schemeClr val="dk1"/>
              </a:buClr>
              <a:buSzPts val="1100"/>
              <a:buChar char="▪"/>
              <a:defRPr/>
            </a:lvl3pPr>
            <a:lvl4pPr indent="-228600" lvl="3" marL="1828800" algn="l">
              <a:lnSpc>
                <a:spcPct val="100000"/>
              </a:lnSpc>
              <a:spcBef>
                <a:spcPts val="900"/>
              </a:spcBef>
              <a:spcAft>
                <a:spcPts val="0"/>
              </a:spcAft>
              <a:buClr>
                <a:schemeClr val="accent2"/>
              </a:buClr>
              <a:buSzPts val="1100"/>
              <a:buFont typeface="Arial"/>
              <a:buNone/>
              <a:defRPr/>
            </a:lvl4pPr>
            <a:lvl5pPr indent="-228600" lvl="4" marL="2286000" algn="l">
              <a:lnSpc>
                <a:spcPct val="100000"/>
              </a:lnSpc>
              <a:spcBef>
                <a:spcPts val="500"/>
              </a:spcBef>
              <a:spcAft>
                <a:spcPts val="0"/>
              </a:spcAft>
              <a:buClr>
                <a:schemeClr val="accent2"/>
              </a:buClr>
              <a:buSzPts val="1100"/>
              <a:buFont typeface="Arial"/>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77" name="Google Shape;277;p24"/>
          <p:cNvSpPr txBox="1"/>
          <p:nvPr>
            <p:ph type="title"/>
          </p:nvPr>
        </p:nvSpPr>
        <p:spPr>
          <a:xfrm>
            <a:off x="269999" y="323038"/>
            <a:ext cx="8600100" cy="303000"/>
          </a:xfrm>
          <a:prstGeom prst="rect">
            <a:avLst/>
          </a:prstGeom>
          <a:noFill/>
          <a:ln>
            <a:noFill/>
          </a:ln>
        </p:spPr>
        <p:txBody>
          <a:bodyPr anchorCtr="0" anchor="t" bIns="0" lIns="0" spcFirstLastPara="1" rIns="0" wrap="square" tIns="0">
            <a:noAutofit/>
          </a:bodyPr>
          <a:lstStyle>
            <a:lvl1pPr lvl="0" algn="l">
              <a:lnSpc>
                <a:spcPct val="100000"/>
              </a:lnSpc>
              <a:spcBef>
                <a:spcPts val="50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78" name="Google Shape;278;p24"/>
          <p:cNvSpPr txBox="1"/>
          <p:nvPr>
            <p:ph idx="3" type="body"/>
          </p:nvPr>
        </p:nvSpPr>
        <p:spPr>
          <a:xfrm>
            <a:off x="267891" y="682226"/>
            <a:ext cx="8607900" cy="2976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400"/>
              <a:buNone/>
              <a:defRPr sz="1400"/>
            </a:lvl1pPr>
            <a:lvl2pPr indent="-317500" lvl="1" marL="914400" algn="l">
              <a:lnSpc>
                <a:spcPct val="100000"/>
              </a:lnSpc>
              <a:spcBef>
                <a:spcPts val="5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79" name="Google Shape;279;p24"/>
          <p:cNvSpPr txBox="1"/>
          <p:nvPr>
            <p:ph idx="4" type="body"/>
          </p:nvPr>
        </p:nvSpPr>
        <p:spPr>
          <a:xfrm>
            <a:off x="2717222" y="4795132"/>
            <a:ext cx="3503100" cy="148200"/>
          </a:xfrm>
          <a:prstGeom prst="rect">
            <a:avLst/>
          </a:prstGeom>
          <a:noFill/>
          <a:ln>
            <a:noFill/>
          </a:ln>
        </p:spPr>
        <p:txBody>
          <a:bodyPr anchorCtr="0" anchor="ctr" bIns="0" lIns="0" spcFirstLastPara="1" rIns="0" wrap="square" tIns="0">
            <a:noAutofit/>
          </a:bodyPr>
          <a:lstStyle>
            <a:lvl1pPr indent="-228600" lvl="0" marL="457200" algn="l">
              <a:lnSpc>
                <a:spcPct val="100000"/>
              </a:lnSpc>
              <a:spcBef>
                <a:spcPts val="500"/>
              </a:spcBef>
              <a:spcAft>
                <a:spcPts val="0"/>
              </a:spcAft>
              <a:buClr>
                <a:schemeClr val="dk1"/>
              </a:buClr>
              <a:buSzPts val="600"/>
              <a:buNone/>
              <a:defRPr sz="600">
                <a:solidFill>
                  <a:schemeClr val="dk1"/>
                </a:solidFill>
              </a:defRPr>
            </a:lvl1pPr>
            <a:lvl2pPr indent="-317500" lvl="1" marL="914400" algn="l">
              <a:lnSpc>
                <a:spcPct val="100000"/>
              </a:lnSpc>
              <a:spcBef>
                <a:spcPts val="5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3 x Content (7)">
  <p:cSld name="Title and 3 x Content (7)">
    <p:spTree>
      <p:nvGrpSpPr>
        <p:cNvPr id="280" name="Shape 280"/>
        <p:cNvGrpSpPr/>
        <p:nvPr/>
      </p:nvGrpSpPr>
      <p:grpSpPr>
        <a:xfrm>
          <a:off x="0" y="0"/>
          <a:ext cx="0" cy="0"/>
          <a:chOff x="0" y="0"/>
          <a:chExt cx="0" cy="0"/>
        </a:xfrm>
      </p:grpSpPr>
      <p:sp>
        <p:nvSpPr>
          <p:cNvPr id="281" name="Google Shape;281;p25"/>
          <p:cNvSpPr txBox="1"/>
          <p:nvPr>
            <p:ph idx="1" type="body"/>
          </p:nvPr>
        </p:nvSpPr>
        <p:spPr>
          <a:xfrm>
            <a:off x="269998" y="1281113"/>
            <a:ext cx="2759400" cy="30027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100"/>
              <a:buNone/>
              <a:defRPr/>
            </a:lvl1pPr>
            <a:lvl2pPr indent="-298450" lvl="1" marL="914400" algn="l">
              <a:lnSpc>
                <a:spcPct val="100000"/>
              </a:lnSpc>
              <a:spcBef>
                <a:spcPts val="500"/>
              </a:spcBef>
              <a:spcAft>
                <a:spcPts val="0"/>
              </a:spcAft>
              <a:buClr>
                <a:schemeClr val="dk1"/>
              </a:buClr>
              <a:buSzPts val="1100"/>
              <a:buChar char="▪"/>
              <a:defRPr/>
            </a:lvl2pPr>
            <a:lvl3pPr indent="-298450" lvl="2" marL="1371600" algn="l">
              <a:lnSpc>
                <a:spcPct val="100000"/>
              </a:lnSpc>
              <a:spcBef>
                <a:spcPts val="500"/>
              </a:spcBef>
              <a:spcAft>
                <a:spcPts val="0"/>
              </a:spcAft>
              <a:buClr>
                <a:schemeClr val="dk1"/>
              </a:buClr>
              <a:buSzPts val="1100"/>
              <a:buChar char="▪"/>
              <a:defRPr/>
            </a:lvl3pPr>
            <a:lvl4pPr indent="-228600" lvl="3" marL="1828800" algn="l">
              <a:lnSpc>
                <a:spcPct val="100000"/>
              </a:lnSpc>
              <a:spcBef>
                <a:spcPts val="900"/>
              </a:spcBef>
              <a:spcAft>
                <a:spcPts val="0"/>
              </a:spcAft>
              <a:buClr>
                <a:schemeClr val="accent2"/>
              </a:buClr>
              <a:buSzPts val="1100"/>
              <a:buFont typeface="Arial"/>
              <a:buNone/>
              <a:defRPr/>
            </a:lvl4pPr>
            <a:lvl5pPr indent="-228600" lvl="4" marL="2286000" algn="l">
              <a:lnSpc>
                <a:spcPct val="100000"/>
              </a:lnSpc>
              <a:spcBef>
                <a:spcPts val="500"/>
              </a:spcBef>
              <a:spcAft>
                <a:spcPts val="0"/>
              </a:spcAft>
              <a:buClr>
                <a:schemeClr val="accent2"/>
              </a:buClr>
              <a:buSzPts val="1100"/>
              <a:buFont typeface="Arial"/>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82" name="Google Shape;282;p25"/>
          <p:cNvSpPr txBox="1"/>
          <p:nvPr>
            <p:ph idx="2" type="body"/>
          </p:nvPr>
        </p:nvSpPr>
        <p:spPr>
          <a:xfrm>
            <a:off x="3188494" y="1281113"/>
            <a:ext cx="2759400" cy="30027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100"/>
              <a:buNone/>
              <a:defRPr/>
            </a:lvl1pPr>
            <a:lvl2pPr indent="-298450" lvl="1" marL="914400" algn="l">
              <a:lnSpc>
                <a:spcPct val="100000"/>
              </a:lnSpc>
              <a:spcBef>
                <a:spcPts val="500"/>
              </a:spcBef>
              <a:spcAft>
                <a:spcPts val="0"/>
              </a:spcAft>
              <a:buClr>
                <a:schemeClr val="dk1"/>
              </a:buClr>
              <a:buSzPts val="1100"/>
              <a:buChar char="▪"/>
              <a:defRPr/>
            </a:lvl2pPr>
            <a:lvl3pPr indent="-298450" lvl="2" marL="1371600" algn="l">
              <a:lnSpc>
                <a:spcPct val="100000"/>
              </a:lnSpc>
              <a:spcBef>
                <a:spcPts val="500"/>
              </a:spcBef>
              <a:spcAft>
                <a:spcPts val="0"/>
              </a:spcAft>
              <a:buClr>
                <a:schemeClr val="dk1"/>
              </a:buClr>
              <a:buSzPts val="1100"/>
              <a:buChar char="▪"/>
              <a:defRPr/>
            </a:lvl3pPr>
            <a:lvl4pPr indent="-228600" lvl="3" marL="1828800" algn="l">
              <a:lnSpc>
                <a:spcPct val="100000"/>
              </a:lnSpc>
              <a:spcBef>
                <a:spcPts val="900"/>
              </a:spcBef>
              <a:spcAft>
                <a:spcPts val="0"/>
              </a:spcAft>
              <a:buClr>
                <a:schemeClr val="accent2"/>
              </a:buClr>
              <a:buSzPts val="1100"/>
              <a:buFont typeface="Arial"/>
              <a:buNone/>
              <a:defRPr/>
            </a:lvl4pPr>
            <a:lvl5pPr indent="-228600" lvl="4" marL="2286000" algn="l">
              <a:lnSpc>
                <a:spcPct val="100000"/>
              </a:lnSpc>
              <a:spcBef>
                <a:spcPts val="500"/>
              </a:spcBef>
              <a:spcAft>
                <a:spcPts val="0"/>
              </a:spcAft>
              <a:buClr>
                <a:schemeClr val="accent2"/>
              </a:buClr>
              <a:buSzPts val="1100"/>
              <a:buFont typeface="Arial"/>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83" name="Google Shape;283;p25"/>
          <p:cNvSpPr txBox="1"/>
          <p:nvPr>
            <p:ph idx="3" type="body"/>
          </p:nvPr>
        </p:nvSpPr>
        <p:spPr>
          <a:xfrm>
            <a:off x="6106990" y="1281113"/>
            <a:ext cx="2757900" cy="30027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100"/>
              <a:buNone/>
              <a:defRPr/>
            </a:lvl1pPr>
            <a:lvl2pPr indent="-298450" lvl="1" marL="914400" algn="l">
              <a:lnSpc>
                <a:spcPct val="100000"/>
              </a:lnSpc>
              <a:spcBef>
                <a:spcPts val="500"/>
              </a:spcBef>
              <a:spcAft>
                <a:spcPts val="0"/>
              </a:spcAft>
              <a:buClr>
                <a:schemeClr val="dk1"/>
              </a:buClr>
              <a:buSzPts val="1100"/>
              <a:buChar char="▪"/>
              <a:defRPr/>
            </a:lvl2pPr>
            <a:lvl3pPr indent="-298450" lvl="2" marL="1371600" algn="l">
              <a:lnSpc>
                <a:spcPct val="100000"/>
              </a:lnSpc>
              <a:spcBef>
                <a:spcPts val="500"/>
              </a:spcBef>
              <a:spcAft>
                <a:spcPts val="0"/>
              </a:spcAft>
              <a:buClr>
                <a:schemeClr val="dk1"/>
              </a:buClr>
              <a:buSzPts val="1100"/>
              <a:buChar char="▪"/>
              <a:defRPr/>
            </a:lvl3pPr>
            <a:lvl4pPr indent="-228600" lvl="3" marL="1828800" algn="l">
              <a:lnSpc>
                <a:spcPct val="100000"/>
              </a:lnSpc>
              <a:spcBef>
                <a:spcPts val="900"/>
              </a:spcBef>
              <a:spcAft>
                <a:spcPts val="0"/>
              </a:spcAft>
              <a:buClr>
                <a:schemeClr val="accent2"/>
              </a:buClr>
              <a:buSzPts val="1100"/>
              <a:buFont typeface="Arial"/>
              <a:buNone/>
              <a:defRPr/>
            </a:lvl4pPr>
            <a:lvl5pPr indent="-228600" lvl="4" marL="2286000" algn="l">
              <a:lnSpc>
                <a:spcPct val="100000"/>
              </a:lnSpc>
              <a:spcBef>
                <a:spcPts val="500"/>
              </a:spcBef>
              <a:spcAft>
                <a:spcPts val="0"/>
              </a:spcAft>
              <a:buClr>
                <a:schemeClr val="accent2"/>
              </a:buClr>
              <a:buSzPts val="1100"/>
              <a:buFont typeface="Arial"/>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84" name="Google Shape;284;p25"/>
          <p:cNvSpPr txBox="1"/>
          <p:nvPr>
            <p:ph type="title"/>
          </p:nvPr>
        </p:nvSpPr>
        <p:spPr>
          <a:xfrm>
            <a:off x="269999" y="323038"/>
            <a:ext cx="8600100" cy="303000"/>
          </a:xfrm>
          <a:prstGeom prst="rect">
            <a:avLst/>
          </a:prstGeom>
          <a:noFill/>
          <a:ln>
            <a:noFill/>
          </a:ln>
        </p:spPr>
        <p:txBody>
          <a:bodyPr anchorCtr="0" anchor="t" bIns="0" lIns="0" spcFirstLastPara="1" rIns="0" wrap="square" tIns="0">
            <a:noAutofit/>
          </a:bodyPr>
          <a:lstStyle>
            <a:lvl1pPr lvl="0" algn="l">
              <a:lnSpc>
                <a:spcPct val="100000"/>
              </a:lnSpc>
              <a:spcBef>
                <a:spcPts val="50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85" name="Google Shape;285;p25"/>
          <p:cNvSpPr txBox="1"/>
          <p:nvPr>
            <p:ph idx="4" type="body"/>
          </p:nvPr>
        </p:nvSpPr>
        <p:spPr>
          <a:xfrm>
            <a:off x="267891" y="682226"/>
            <a:ext cx="8607900" cy="2976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400"/>
              <a:buNone/>
              <a:defRPr sz="1400"/>
            </a:lvl1pPr>
            <a:lvl2pPr indent="-317500" lvl="1" marL="914400" algn="l">
              <a:lnSpc>
                <a:spcPct val="100000"/>
              </a:lnSpc>
              <a:spcBef>
                <a:spcPts val="5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86" name="Google Shape;286;p25"/>
          <p:cNvSpPr txBox="1"/>
          <p:nvPr>
            <p:ph idx="5" type="body"/>
          </p:nvPr>
        </p:nvSpPr>
        <p:spPr>
          <a:xfrm>
            <a:off x="2717223" y="4795132"/>
            <a:ext cx="3503100" cy="148200"/>
          </a:xfrm>
          <a:prstGeom prst="rect">
            <a:avLst/>
          </a:prstGeom>
          <a:noFill/>
          <a:ln>
            <a:noFill/>
          </a:ln>
        </p:spPr>
        <p:txBody>
          <a:bodyPr anchorCtr="0" anchor="ctr" bIns="0" lIns="0" spcFirstLastPara="1" rIns="0" wrap="square" tIns="0">
            <a:noAutofit/>
          </a:bodyPr>
          <a:lstStyle>
            <a:lvl1pPr indent="-228600" lvl="0" marL="457200" algn="l">
              <a:lnSpc>
                <a:spcPct val="100000"/>
              </a:lnSpc>
              <a:spcBef>
                <a:spcPts val="500"/>
              </a:spcBef>
              <a:spcAft>
                <a:spcPts val="0"/>
              </a:spcAft>
              <a:buClr>
                <a:schemeClr val="dk1"/>
              </a:buClr>
              <a:buSzPts val="600"/>
              <a:buNone/>
              <a:defRPr sz="600">
                <a:solidFill>
                  <a:schemeClr val="dk1"/>
                </a:solidFill>
              </a:defRPr>
            </a:lvl1pPr>
            <a:lvl2pPr indent="-317500" lvl="1" marL="914400" algn="l">
              <a:lnSpc>
                <a:spcPct val="100000"/>
              </a:lnSpc>
              <a:spcBef>
                <a:spcPts val="5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4 x Content">
  <p:cSld name="Title and 4 x Content">
    <p:spTree>
      <p:nvGrpSpPr>
        <p:cNvPr id="287" name="Shape 287"/>
        <p:cNvGrpSpPr/>
        <p:nvPr/>
      </p:nvGrpSpPr>
      <p:grpSpPr>
        <a:xfrm>
          <a:off x="0" y="0"/>
          <a:ext cx="0" cy="0"/>
          <a:chOff x="0" y="0"/>
          <a:chExt cx="0" cy="0"/>
        </a:xfrm>
      </p:grpSpPr>
      <p:sp>
        <p:nvSpPr>
          <p:cNvPr id="288" name="Google Shape;288;p26"/>
          <p:cNvSpPr txBox="1"/>
          <p:nvPr>
            <p:ph idx="1" type="body"/>
          </p:nvPr>
        </p:nvSpPr>
        <p:spPr>
          <a:xfrm>
            <a:off x="269998" y="1281113"/>
            <a:ext cx="2035800" cy="30027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100"/>
              <a:buNone/>
              <a:defRPr/>
            </a:lvl1pPr>
            <a:lvl2pPr indent="-298450" lvl="1" marL="914400" algn="l">
              <a:lnSpc>
                <a:spcPct val="100000"/>
              </a:lnSpc>
              <a:spcBef>
                <a:spcPts val="500"/>
              </a:spcBef>
              <a:spcAft>
                <a:spcPts val="0"/>
              </a:spcAft>
              <a:buClr>
                <a:schemeClr val="dk1"/>
              </a:buClr>
              <a:buSzPts val="1100"/>
              <a:buChar char="▪"/>
              <a:defRPr/>
            </a:lvl2pPr>
            <a:lvl3pPr indent="-298450" lvl="2" marL="1371600" algn="l">
              <a:lnSpc>
                <a:spcPct val="100000"/>
              </a:lnSpc>
              <a:spcBef>
                <a:spcPts val="500"/>
              </a:spcBef>
              <a:spcAft>
                <a:spcPts val="0"/>
              </a:spcAft>
              <a:buClr>
                <a:schemeClr val="dk1"/>
              </a:buClr>
              <a:buSzPts val="1100"/>
              <a:buChar char="▪"/>
              <a:defRPr/>
            </a:lvl3pPr>
            <a:lvl4pPr indent="-228600" lvl="3" marL="1828800" algn="l">
              <a:lnSpc>
                <a:spcPct val="100000"/>
              </a:lnSpc>
              <a:spcBef>
                <a:spcPts val="900"/>
              </a:spcBef>
              <a:spcAft>
                <a:spcPts val="0"/>
              </a:spcAft>
              <a:buClr>
                <a:schemeClr val="accent2"/>
              </a:buClr>
              <a:buSzPts val="1100"/>
              <a:buFont typeface="Arial"/>
              <a:buNone/>
              <a:defRPr/>
            </a:lvl4pPr>
            <a:lvl5pPr indent="-228600" lvl="4" marL="2286000" algn="l">
              <a:lnSpc>
                <a:spcPct val="100000"/>
              </a:lnSpc>
              <a:spcBef>
                <a:spcPts val="500"/>
              </a:spcBef>
              <a:spcAft>
                <a:spcPts val="0"/>
              </a:spcAft>
              <a:buClr>
                <a:schemeClr val="accent2"/>
              </a:buClr>
              <a:buSzPts val="1100"/>
              <a:buFont typeface="Arial"/>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89" name="Google Shape;289;p26"/>
          <p:cNvSpPr txBox="1"/>
          <p:nvPr>
            <p:ph idx="2" type="body"/>
          </p:nvPr>
        </p:nvSpPr>
        <p:spPr>
          <a:xfrm>
            <a:off x="2459831" y="1281113"/>
            <a:ext cx="2035800" cy="30027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100"/>
              <a:buNone/>
              <a:defRPr/>
            </a:lvl1pPr>
            <a:lvl2pPr indent="-298450" lvl="1" marL="914400" algn="l">
              <a:lnSpc>
                <a:spcPct val="100000"/>
              </a:lnSpc>
              <a:spcBef>
                <a:spcPts val="500"/>
              </a:spcBef>
              <a:spcAft>
                <a:spcPts val="0"/>
              </a:spcAft>
              <a:buClr>
                <a:schemeClr val="dk1"/>
              </a:buClr>
              <a:buSzPts val="1100"/>
              <a:buChar char="▪"/>
              <a:defRPr/>
            </a:lvl2pPr>
            <a:lvl3pPr indent="-298450" lvl="2" marL="1371600" algn="l">
              <a:lnSpc>
                <a:spcPct val="100000"/>
              </a:lnSpc>
              <a:spcBef>
                <a:spcPts val="500"/>
              </a:spcBef>
              <a:spcAft>
                <a:spcPts val="0"/>
              </a:spcAft>
              <a:buClr>
                <a:schemeClr val="dk1"/>
              </a:buClr>
              <a:buSzPts val="1100"/>
              <a:buChar char="▪"/>
              <a:defRPr/>
            </a:lvl3pPr>
            <a:lvl4pPr indent="-228600" lvl="3" marL="1828800" algn="l">
              <a:lnSpc>
                <a:spcPct val="100000"/>
              </a:lnSpc>
              <a:spcBef>
                <a:spcPts val="900"/>
              </a:spcBef>
              <a:spcAft>
                <a:spcPts val="0"/>
              </a:spcAft>
              <a:buClr>
                <a:schemeClr val="accent2"/>
              </a:buClr>
              <a:buSzPts val="1100"/>
              <a:buFont typeface="Arial"/>
              <a:buNone/>
              <a:defRPr/>
            </a:lvl4pPr>
            <a:lvl5pPr indent="-228600" lvl="4" marL="2286000" algn="l">
              <a:lnSpc>
                <a:spcPct val="100000"/>
              </a:lnSpc>
              <a:spcBef>
                <a:spcPts val="500"/>
              </a:spcBef>
              <a:spcAft>
                <a:spcPts val="0"/>
              </a:spcAft>
              <a:buClr>
                <a:schemeClr val="accent2"/>
              </a:buClr>
              <a:buSzPts val="1100"/>
              <a:buFont typeface="Arial"/>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90" name="Google Shape;290;p26"/>
          <p:cNvSpPr txBox="1"/>
          <p:nvPr>
            <p:ph idx="3" type="body"/>
          </p:nvPr>
        </p:nvSpPr>
        <p:spPr>
          <a:xfrm>
            <a:off x="4649665" y="1281113"/>
            <a:ext cx="2035800" cy="30027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100"/>
              <a:buNone/>
              <a:defRPr/>
            </a:lvl1pPr>
            <a:lvl2pPr indent="-298450" lvl="1" marL="914400" algn="l">
              <a:lnSpc>
                <a:spcPct val="100000"/>
              </a:lnSpc>
              <a:spcBef>
                <a:spcPts val="500"/>
              </a:spcBef>
              <a:spcAft>
                <a:spcPts val="0"/>
              </a:spcAft>
              <a:buClr>
                <a:schemeClr val="dk1"/>
              </a:buClr>
              <a:buSzPts val="1100"/>
              <a:buChar char="▪"/>
              <a:defRPr/>
            </a:lvl2pPr>
            <a:lvl3pPr indent="-298450" lvl="2" marL="1371600" algn="l">
              <a:lnSpc>
                <a:spcPct val="100000"/>
              </a:lnSpc>
              <a:spcBef>
                <a:spcPts val="500"/>
              </a:spcBef>
              <a:spcAft>
                <a:spcPts val="0"/>
              </a:spcAft>
              <a:buClr>
                <a:schemeClr val="dk1"/>
              </a:buClr>
              <a:buSzPts val="1100"/>
              <a:buChar char="▪"/>
              <a:defRPr/>
            </a:lvl3pPr>
            <a:lvl4pPr indent="-228600" lvl="3" marL="1828800" algn="l">
              <a:lnSpc>
                <a:spcPct val="100000"/>
              </a:lnSpc>
              <a:spcBef>
                <a:spcPts val="900"/>
              </a:spcBef>
              <a:spcAft>
                <a:spcPts val="0"/>
              </a:spcAft>
              <a:buClr>
                <a:schemeClr val="accent2"/>
              </a:buClr>
              <a:buSzPts val="1100"/>
              <a:buFont typeface="Arial"/>
              <a:buNone/>
              <a:defRPr/>
            </a:lvl4pPr>
            <a:lvl5pPr indent="-228600" lvl="4" marL="2286000" algn="l">
              <a:lnSpc>
                <a:spcPct val="100000"/>
              </a:lnSpc>
              <a:spcBef>
                <a:spcPts val="500"/>
              </a:spcBef>
              <a:spcAft>
                <a:spcPts val="0"/>
              </a:spcAft>
              <a:buClr>
                <a:schemeClr val="accent2"/>
              </a:buClr>
              <a:buSzPts val="1100"/>
              <a:buFont typeface="Arial"/>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91" name="Google Shape;291;p26"/>
          <p:cNvSpPr txBox="1"/>
          <p:nvPr>
            <p:ph idx="4" type="body"/>
          </p:nvPr>
        </p:nvSpPr>
        <p:spPr>
          <a:xfrm>
            <a:off x="6829185" y="1281113"/>
            <a:ext cx="2035800" cy="30027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100"/>
              <a:buNone/>
              <a:defRPr/>
            </a:lvl1pPr>
            <a:lvl2pPr indent="-298450" lvl="1" marL="914400" algn="l">
              <a:lnSpc>
                <a:spcPct val="100000"/>
              </a:lnSpc>
              <a:spcBef>
                <a:spcPts val="500"/>
              </a:spcBef>
              <a:spcAft>
                <a:spcPts val="0"/>
              </a:spcAft>
              <a:buClr>
                <a:schemeClr val="dk1"/>
              </a:buClr>
              <a:buSzPts val="1100"/>
              <a:buChar char="▪"/>
              <a:defRPr/>
            </a:lvl2pPr>
            <a:lvl3pPr indent="-298450" lvl="2" marL="1371600" algn="l">
              <a:lnSpc>
                <a:spcPct val="100000"/>
              </a:lnSpc>
              <a:spcBef>
                <a:spcPts val="500"/>
              </a:spcBef>
              <a:spcAft>
                <a:spcPts val="0"/>
              </a:spcAft>
              <a:buClr>
                <a:schemeClr val="dk1"/>
              </a:buClr>
              <a:buSzPts val="1100"/>
              <a:buChar char="▪"/>
              <a:defRPr/>
            </a:lvl3pPr>
            <a:lvl4pPr indent="-228600" lvl="3" marL="1828800" algn="l">
              <a:lnSpc>
                <a:spcPct val="100000"/>
              </a:lnSpc>
              <a:spcBef>
                <a:spcPts val="900"/>
              </a:spcBef>
              <a:spcAft>
                <a:spcPts val="0"/>
              </a:spcAft>
              <a:buClr>
                <a:schemeClr val="accent2"/>
              </a:buClr>
              <a:buSzPts val="1100"/>
              <a:buFont typeface="Arial"/>
              <a:buNone/>
              <a:defRPr/>
            </a:lvl4pPr>
            <a:lvl5pPr indent="-228600" lvl="4" marL="2286000" algn="l">
              <a:lnSpc>
                <a:spcPct val="100000"/>
              </a:lnSpc>
              <a:spcBef>
                <a:spcPts val="500"/>
              </a:spcBef>
              <a:spcAft>
                <a:spcPts val="0"/>
              </a:spcAft>
              <a:buClr>
                <a:schemeClr val="accent2"/>
              </a:buClr>
              <a:buSzPts val="1100"/>
              <a:buFont typeface="Arial"/>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92" name="Google Shape;292;p26"/>
          <p:cNvSpPr txBox="1"/>
          <p:nvPr>
            <p:ph type="title"/>
          </p:nvPr>
        </p:nvSpPr>
        <p:spPr>
          <a:xfrm>
            <a:off x="269999" y="323038"/>
            <a:ext cx="8600100" cy="303000"/>
          </a:xfrm>
          <a:prstGeom prst="rect">
            <a:avLst/>
          </a:prstGeom>
          <a:noFill/>
          <a:ln>
            <a:noFill/>
          </a:ln>
        </p:spPr>
        <p:txBody>
          <a:bodyPr anchorCtr="0" anchor="t" bIns="0" lIns="0" spcFirstLastPara="1" rIns="0" wrap="square" tIns="0">
            <a:noAutofit/>
          </a:bodyPr>
          <a:lstStyle>
            <a:lvl1pPr lvl="0" algn="l">
              <a:lnSpc>
                <a:spcPct val="100000"/>
              </a:lnSpc>
              <a:spcBef>
                <a:spcPts val="50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93" name="Google Shape;293;p26"/>
          <p:cNvSpPr txBox="1"/>
          <p:nvPr>
            <p:ph idx="5" type="body"/>
          </p:nvPr>
        </p:nvSpPr>
        <p:spPr>
          <a:xfrm>
            <a:off x="267891" y="682226"/>
            <a:ext cx="8607900" cy="2976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400"/>
              <a:buNone/>
              <a:defRPr sz="1400"/>
            </a:lvl1pPr>
            <a:lvl2pPr indent="-317500" lvl="1" marL="914400" algn="l">
              <a:lnSpc>
                <a:spcPct val="100000"/>
              </a:lnSpc>
              <a:spcBef>
                <a:spcPts val="5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94" name="Google Shape;294;p26"/>
          <p:cNvSpPr txBox="1"/>
          <p:nvPr>
            <p:ph idx="6" type="body"/>
          </p:nvPr>
        </p:nvSpPr>
        <p:spPr>
          <a:xfrm>
            <a:off x="2717222" y="4795132"/>
            <a:ext cx="3503100" cy="148200"/>
          </a:xfrm>
          <a:prstGeom prst="rect">
            <a:avLst/>
          </a:prstGeom>
          <a:noFill/>
          <a:ln>
            <a:noFill/>
          </a:ln>
        </p:spPr>
        <p:txBody>
          <a:bodyPr anchorCtr="0" anchor="ctr" bIns="0" lIns="0" spcFirstLastPara="1" rIns="0" wrap="square" tIns="0">
            <a:noAutofit/>
          </a:bodyPr>
          <a:lstStyle>
            <a:lvl1pPr indent="-228600" lvl="0" marL="457200" algn="l">
              <a:lnSpc>
                <a:spcPct val="100000"/>
              </a:lnSpc>
              <a:spcBef>
                <a:spcPts val="500"/>
              </a:spcBef>
              <a:spcAft>
                <a:spcPts val="0"/>
              </a:spcAft>
              <a:buClr>
                <a:schemeClr val="dk1"/>
              </a:buClr>
              <a:buSzPts val="600"/>
              <a:buNone/>
              <a:defRPr sz="600">
                <a:solidFill>
                  <a:schemeClr val="dk1"/>
                </a:solidFill>
              </a:defRPr>
            </a:lvl1pPr>
            <a:lvl2pPr indent="-317500" lvl="1" marL="914400" algn="l">
              <a:lnSpc>
                <a:spcPct val="100000"/>
              </a:lnSpc>
              <a:spcBef>
                <a:spcPts val="5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295" name="Shape 295"/>
        <p:cNvGrpSpPr/>
        <p:nvPr/>
      </p:nvGrpSpPr>
      <p:grpSpPr>
        <a:xfrm>
          <a:off x="0" y="0"/>
          <a:ext cx="0" cy="0"/>
          <a:chOff x="0" y="0"/>
          <a:chExt cx="0" cy="0"/>
        </a:xfrm>
      </p:grpSpPr>
      <p:sp>
        <p:nvSpPr>
          <p:cNvPr id="296" name="Google Shape;296;p27"/>
          <p:cNvSpPr txBox="1"/>
          <p:nvPr>
            <p:ph idx="1" type="body"/>
          </p:nvPr>
        </p:nvSpPr>
        <p:spPr>
          <a:xfrm>
            <a:off x="2725015" y="4795132"/>
            <a:ext cx="3503100" cy="148200"/>
          </a:xfrm>
          <a:prstGeom prst="rect">
            <a:avLst/>
          </a:prstGeom>
          <a:noFill/>
          <a:ln>
            <a:noFill/>
          </a:ln>
        </p:spPr>
        <p:txBody>
          <a:bodyPr anchorCtr="0" anchor="ctr" bIns="0" lIns="0" spcFirstLastPara="1" rIns="0" wrap="square" tIns="0">
            <a:noAutofit/>
          </a:bodyPr>
          <a:lstStyle>
            <a:lvl1pPr indent="-228600" lvl="0" marL="457200" algn="l">
              <a:lnSpc>
                <a:spcPct val="100000"/>
              </a:lnSpc>
              <a:spcBef>
                <a:spcPts val="500"/>
              </a:spcBef>
              <a:spcAft>
                <a:spcPts val="0"/>
              </a:spcAft>
              <a:buClr>
                <a:schemeClr val="dk1"/>
              </a:buClr>
              <a:buSzPts val="600"/>
              <a:buNone/>
              <a:defRPr sz="600">
                <a:solidFill>
                  <a:schemeClr val="dk1"/>
                </a:solidFill>
              </a:defRPr>
            </a:lvl1pPr>
            <a:lvl2pPr indent="-317500" lvl="1" marL="914400" algn="l">
              <a:lnSpc>
                <a:spcPct val="100000"/>
              </a:lnSpc>
              <a:spcBef>
                <a:spcPts val="5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97" name="Google Shape;297;p27"/>
          <p:cNvSpPr txBox="1"/>
          <p:nvPr>
            <p:ph type="title"/>
          </p:nvPr>
        </p:nvSpPr>
        <p:spPr>
          <a:xfrm>
            <a:off x="269999" y="323038"/>
            <a:ext cx="4230600" cy="303000"/>
          </a:xfrm>
          <a:prstGeom prst="rect">
            <a:avLst/>
          </a:prstGeom>
          <a:noFill/>
          <a:ln>
            <a:noFill/>
          </a:ln>
        </p:spPr>
        <p:txBody>
          <a:bodyPr anchorCtr="0" anchor="t" bIns="0" lIns="0" spcFirstLastPara="1" rIns="0" wrap="square" tIns="0">
            <a:noAutofit/>
          </a:bodyPr>
          <a:lstStyle>
            <a:lvl1pPr lvl="0" algn="l">
              <a:lnSpc>
                <a:spcPct val="100000"/>
              </a:lnSpc>
              <a:spcBef>
                <a:spcPts val="50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98" name="Google Shape;298;p27"/>
          <p:cNvSpPr txBox="1"/>
          <p:nvPr>
            <p:ph idx="2" type="body"/>
          </p:nvPr>
        </p:nvSpPr>
        <p:spPr>
          <a:xfrm>
            <a:off x="267892" y="682226"/>
            <a:ext cx="4230300" cy="2976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400"/>
              <a:buNone/>
              <a:defRPr sz="1400"/>
            </a:lvl1pPr>
            <a:lvl2pPr indent="-317500" lvl="1" marL="914400" algn="l">
              <a:lnSpc>
                <a:spcPct val="100000"/>
              </a:lnSpc>
              <a:spcBef>
                <a:spcPts val="5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99" name="Google Shape;299;p27"/>
          <p:cNvSpPr txBox="1"/>
          <p:nvPr>
            <p:ph idx="3" type="body"/>
          </p:nvPr>
        </p:nvSpPr>
        <p:spPr>
          <a:xfrm>
            <a:off x="270223" y="1284039"/>
            <a:ext cx="4230300" cy="30108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accent2"/>
              </a:buClr>
              <a:buSzPts val="2300"/>
              <a:buNone/>
              <a:defRPr sz="2300">
                <a:solidFill>
                  <a:schemeClr val="accent2"/>
                </a:solidFill>
              </a:defRPr>
            </a:lvl1pPr>
            <a:lvl2pPr indent="-317500" lvl="1" marL="914400" algn="l">
              <a:lnSpc>
                <a:spcPct val="100000"/>
              </a:lnSpc>
              <a:spcBef>
                <a:spcPts val="5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00" name="Google Shape;300;p27"/>
          <p:cNvSpPr/>
          <p:nvPr>
            <p:ph idx="4" type="pic"/>
          </p:nvPr>
        </p:nvSpPr>
        <p:spPr>
          <a:xfrm>
            <a:off x="4643438" y="0"/>
            <a:ext cx="4500600" cy="4590000"/>
          </a:xfrm>
          <a:prstGeom prst="rect">
            <a:avLst/>
          </a:prstGeom>
          <a:no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301" name="Shape 301"/>
        <p:cNvGrpSpPr/>
        <p:nvPr/>
      </p:nvGrpSpPr>
      <p:grpSpPr>
        <a:xfrm>
          <a:off x="0" y="0"/>
          <a:ext cx="0" cy="0"/>
          <a:chOff x="0" y="0"/>
          <a:chExt cx="0" cy="0"/>
        </a:xfrm>
      </p:grpSpPr>
      <p:sp>
        <p:nvSpPr>
          <p:cNvPr id="302" name="Google Shape;302;p28"/>
          <p:cNvSpPr txBox="1"/>
          <p:nvPr>
            <p:ph type="title"/>
          </p:nvPr>
        </p:nvSpPr>
        <p:spPr>
          <a:xfrm>
            <a:off x="269999" y="323038"/>
            <a:ext cx="8600100" cy="303000"/>
          </a:xfrm>
          <a:prstGeom prst="rect">
            <a:avLst/>
          </a:prstGeom>
          <a:noFill/>
          <a:ln>
            <a:noFill/>
          </a:ln>
        </p:spPr>
        <p:txBody>
          <a:bodyPr anchorCtr="0" anchor="t" bIns="0" lIns="0" spcFirstLastPara="1" rIns="0" wrap="square" tIns="0">
            <a:noAutofit/>
          </a:bodyPr>
          <a:lstStyle>
            <a:lvl1pPr lvl="0" algn="l">
              <a:lnSpc>
                <a:spcPct val="100000"/>
              </a:lnSpc>
              <a:spcBef>
                <a:spcPts val="50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03" name="Google Shape;303;p28"/>
          <p:cNvSpPr txBox="1"/>
          <p:nvPr>
            <p:ph idx="1" type="body"/>
          </p:nvPr>
        </p:nvSpPr>
        <p:spPr>
          <a:xfrm>
            <a:off x="267891" y="682226"/>
            <a:ext cx="8607900" cy="2976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400"/>
              <a:buNone/>
              <a:defRPr sz="1400"/>
            </a:lvl1pPr>
            <a:lvl2pPr indent="-317500" lvl="1" marL="914400" algn="l">
              <a:lnSpc>
                <a:spcPct val="100000"/>
              </a:lnSpc>
              <a:spcBef>
                <a:spcPts val="5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04" name="Google Shape;304;p28"/>
          <p:cNvSpPr txBox="1"/>
          <p:nvPr>
            <p:ph idx="2" type="body"/>
          </p:nvPr>
        </p:nvSpPr>
        <p:spPr>
          <a:xfrm>
            <a:off x="2717223" y="4795132"/>
            <a:ext cx="3503100" cy="148200"/>
          </a:xfrm>
          <a:prstGeom prst="rect">
            <a:avLst/>
          </a:prstGeom>
          <a:noFill/>
          <a:ln>
            <a:noFill/>
          </a:ln>
        </p:spPr>
        <p:txBody>
          <a:bodyPr anchorCtr="0" anchor="ctr" bIns="0" lIns="0" spcFirstLastPara="1" rIns="0" wrap="square" tIns="0">
            <a:noAutofit/>
          </a:bodyPr>
          <a:lstStyle>
            <a:lvl1pPr indent="-228600" lvl="0" marL="457200" algn="l">
              <a:lnSpc>
                <a:spcPct val="100000"/>
              </a:lnSpc>
              <a:spcBef>
                <a:spcPts val="500"/>
              </a:spcBef>
              <a:spcAft>
                <a:spcPts val="0"/>
              </a:spcAft>
              <a:buClr>
                <a:schemeClr val="dk1"/>
              </a:buClr>
              <a:buSzPts val="600"/>
              <a:buNone/>
              <a:defRPr sz="600">
                <a:solidFill>
                  <a:schemeClr val="dk1"/>
                </a:solidFill>
              </a:defRPr>
            </a:lvl1pPr>
            <a:lvl2pPr indent="-317500" lvl="1" marL="914400" algn="l">
              <a:lnSpc>
                <a:spcPct val="100000"/>
              </a:lnSpc>
              <a:spcBef>
                <a:spcPts val="5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White)" showMasterSp="0">
  <p:cSld name="Title Slide 1 (White)">
    <p:bg>
      <p:bgPr>
        <a:solidFill>
          <a:schemeClr val="lt1"/>
        </a:solidFill>
      </p:bgPr>
    </p:bg>
    <p:spTree>
      <p:nvGrpSpPr>
        <p:cNvPr id="305" name="Shape 305"/>
        <p:cNvGrpSpPr/>
        <p:nvPr/>
      </p:nvGrpSpPr>
      <p:grpSpPr>
        <a:xfrm>
          <a:off x="0" y="0"/>
          <a:ext cx="0" cy="0"/>
          <a:chOff x="0" y="0"/>
          <a:chExt cx="0" cy="0"/>
        </a:xfrm>
      </p:grpSpPr>
      <p:sp>
        <p:nvSpPr>
          <p:cNvPr id="306" name="Google Shape;306;p29"/>
          <p:cNvSpPr txBox="1"/>
          <p:nvPr>
            <p:ph type="ctrTitle"/>
          </p:nvPr>
        </p:nvSpPr>
        <p:spPr>
          <a:xfrm>
            <a:off x="5372099" y="853678"/>
            <a:ext cx="3499200" cy="1340400"/>
          </a:xfrm>
          <a:prstGeom prst="rect">
            <a:avLst/>
          </a:prstGeom>
          <a:noFill/>
          <a:ln>
            <a:noFill/>
          </a:ln>
        </p:spPr>
        <p:txBody>
          <a:bodyPr anchorCtr="0" anchor="b" bIns="0" lIns="0" spcFirstLastPara="1" rIns="0" wrap="square" tIns="0">
            <a:noAutofit/>
          </a:bodyPr>
          <a:lstStyle>
            <a:lvl1pPr lvl="0" algn="l">
              <a:lnSpc>
                <a:spcPct val="100000"/>
              </a:lnSpc>
              <a:spcBef>
                <a:spcPts val="500"/>
              </a:spcBef>
              <a:spcAft>
                <a:spcPts val="0"/>
              </a:spcAft>
              <a:buClr>
                <a:schemeClr val="dk1"/>
              </a:buClr>
              <a:buSzPts val="1800"/>
              <a:buFont typeface="Arial"/>
              <a:buNone/>
              <a:defRPr b="1" sz="1800">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07" name="Google Shape;307;p29"/>
          <p:cNvSpPr txBox="1"/>
          <p:nvPr>
            <p:ph idx="1" type="subTitle"/>
          </p:nvPr>
        </p:nvSpPr>
        <p:spPr>
          <a:xfrm>
            <a:off x="5372099" y="2360176"/>
            <a:ext cx="3499200" cy="1411800"/>
          </a:xfrm>
          <a:prstGeom prst="rect">
            <a:avLst/>
          </a:prstGeom>
          <a:noFill/>
          <a:ln>
            <a:noFill/>
          </a:ln>
        </p:spPr>
        <p:txBody>
          <a:bodyPr anchorCtr="0" anchor="t" bIns="0" lIns="0" spcFirstLastPara="1" rIns="0" wrap="square" tIns="0">
            <a:noAutofit/>
          </a:bodyPr>
          <a:lstStyle>
            <a:lvl1pPr lvl="0" algn="l">
              <a:lnSpc>
                <a:spcPct val="100000"/>
              </a:lnSpc>
              <a:spcBef>
                <a:spcPts val="500"/>
              </a:spcBef>
              <a:spcAft>
                <a:spcPts val="0"/>
              </a:spcAft>
              <a:buClr>
                <a:schemeClr val="dk1"/>
              </a:buClr>
              <a:buSzPts val="1700"/>
              <a:buNone/>
              <a:defRPr b="0" sz="1700">
                <a:solidFill>
                  <a:schemeClr val="dk1"/>
                </a:solidFill>
              </a:defRPr>
            </a:lvl1pPr>
            <a:lvl2pPr lvl="1" algn="ctr">
              <a:lnSpc>
                <a:spcPct val="100000"/>
              </a:lnSpc>
              <a:spcBef>
                <a:spcPts val="500"/>
              </a:spcBef>
              <a:spcAft>
                <a:spcPts val="0"/>
              </a:spcAft>
              <a:buClr>
                <a:schemeClr val="dk1"/>
              </a:buClr>
              <a:buSzPts val="1500"/>
              <a:buNone/>
              <a:defRPr sz="1500"/>
            </a:lvl2pPr>
            <a:lvl3pPr lvl="2" algn="ctr">
              <a:lnSpc>
                <a:spcPct val="100000"/>
              </a:lnSpc>
              <a:spcBef>
                <a:spcPts val="500"/>
              </a:spcBef>
              <a:spcAft>
                <a:spcPts val="0"/>
              </a:spcAft>
              <a:buClr>
                <a:schemeClr val="dk1"/>
              </a:buClr>
              <a:buSzPts val="1400"/>
              <a:buNone/>
              <a:defRPr sz="1400"/>
            </a:lvl3pPr>
            <a:lvl4pPr lvl="3" algn="ctr">
              <a:lnSpc>
                <a:spcPct val="100000"/>
              </a:lnSpc>
              <a:spcBef>
                <a:spcPts val="900"/>
              </a:spcBef>
              <a:spcAft>
                <a:spcPts val="0"/>
              </a:spcAft>
              <a:buClr>
                <a:schemeClr val="accent2"/>
              </a:buClr>
              <a:buSzPts val="1200"/>
              <a:buFont typeface="Arial"/>
              <a:buNone/>
              <a:defRPr sz="1200"/>
            </a:lvl4pPr>
            <a:lvl5pPr lvl="4" algn="ctr">
              <a:lnSpc>
                <a:spcPct val="100000"/>
              </a:lnSpc>
              <a:spcBef>
                <a:spcPts val="500"/>
              </a:spcBef>
              <a:spcAft>
                <a:spcPts val="0"/>
              </a:spcAft>
              <a:buClr>
                <a:schemeClr val="accent2"/>
              </a:buClr>
              <a:buSzPts val="1200"/>
              <a:buFont typeface="Arial"/>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Slide 1 (White)" showMasterSp="0">
  <p:cSld name="7_Title Slide 1 (White)">
    <p:bg>
      <p:bgPr>
        <a:solidFill>
          <a:schemeClr val="lt1"/>
        </a:solidFill>
      </p:bgPr>
    </p:bg>
    <p:spTree>
      <p:nvGrpSpPr>
        <p:cNvPr id="308" name="Shape 308"/>
        <p:cNvGrpSpPr/>
        <p:nvPr/>
      </p:nvGrpSpPr>
      <p:grpSpPr>
        <a:xfrm>
          <a:off x="0" y="0"/>
          <a:ext cx="0" cy="0"/>
          <a:chOff x="0" y="0"/>
          <a:chExt cx="0" cy="0"/>
        </a:xfrm>
      </p:grpSpPr>
      <p:sp>
        <p:nvSpPr>
          <p:cNvPr id="309" name="Google Shape;309;p30"/>
          <p:cNvSpPr/>
          <p:nvPr/>
        </p:nvSpPr>
        <p:spPr>
          <a:xfrm rot="-2700000">
            <a:off x="-799402" y="-2638289"/>
            <a:ext cx="5909574" cy="5909574"/>
          </a:xfrm>
          <a:prstGeom prst="rect">
            <a:avLst/>
          </a:prstGeom>
          <a:solidFill>
            <a:schemeClr val="accent2"/>
          </a:solid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310" name="Google Shape;310;p30"/>
          <p:cNvSpPr txBox="1"/>
          <p:nvPr>
            <p:ph idx="1" type="body"/>
          </p:nvPr>
        </p:nvSpPr>
        <p:spPr>
          <a:xfrm>
            <a:off x="270272" y="314325"/>
            <a:ext cx="4959000" cy="22575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1"/>
              </a:buClr>
              <a:buSzPts val="1500"/>
              <a:buNone/>
              <a:defRPr sz="1500">
                <a:solidFill>
                  <a:schemeClr val="lt1"/>
                </a:solidFill>
              </a:defRPr>
            </a:lvl1pPr>
            <a:lvl2pPr indent="-374650" lvl="1" marL="914400" algn="l">
              <a:lnSpc>
                <a:spcPct val="100000"/>
              </a:lnSpc>
              <a:spcBef>
                <a:spcPts val="900"/>
              </a:spcBef>
              <a:spcAft>
                <a:spcPts val="0"/>
              </a:spcAft>
              <a:buClr>
                <a:schemeClr val="lt1"/>
              </a:buClr>
              <a:buSzPts val="2300"/>
              <a:buChar char="▪"/>
              <a:defRPr sz="2300">
                <a:solidFill>
                  <a:schemeClr val="lt1"/>
                </a:solidFill>
              </a:defRPr>
            </a:lvl2pPr>
            <a:lvl3pPr indent="-374650" lvl="2" marL="1371600" algn="l">
              <a:lnSpc>
                <a:spcPct val="100000"/>
              </a:lnSpc>
              <a:spcBef>
                <a:spcPts val="900"/>
              </a:spcBef>
              <a:spcAft>
                <a:spcPts val="0"/>
              </a:spcAft>
              <a:buClr>
                <a:schemeClr val="lt1"/>
              </a:buClr>
              <a:buSzPts val="2300"/>
              <a:buChar char="▪"/>
              <a:defRPr sz="2300">
                <a:solidFill>
                  <a:schemeClr val="lt1"/>
                </a:solidFill>
              </a:defRPr>
            </a:lvl3pPr>
            <a:lvl4pPr indent="-228600" lvl="3" marL="1828800" algn="l">
              <a:lnSpc>
                <a:spcPct val="100000"/>
              </a:lnSpc>
              <a:spcBef>
                <a:spcPts val="900"/>
              </a:spcBef>
              <a:spcAft>
                <a:spcPts val="0"/>
              </a:spcAft>
              <a:buClr>
                <a:schemeClr val="lt1"/>
              </a:buClr>
              <a:buSzPts val="2300"/>
              <a:buFont typeface="Arial"/>
              <a:buNone/>
              <a:defRPr sz="2300">
                <a:solidFill>
                  <a:schemeClr val="lt1"/>
                </a:solidFill>
              </a:defRPr>
            </a:lvl4pPr>
            <a:lvl5pPr indent="-228600" lvl="4" marL="2286000" algn="l">
              <a:lnSpc>
                <a:spcPct val="100000"/>
              </a:lnSpc>
              <a:spcBef>
                <a:spcPts val="900"/>
              </a:spcBef>
              <a:spcAft>
                <a:spcPts val="0"/>
              </a:spcAft>
              <a:buClr>
                <a:schemeClr val="lt1"/>
              </a:buClr>
              <a:buSzPts val="2300"/>
              <a:buFont typeface="Arial"/>
              <a:buNone/>
              <a:defRPr sz="2300">
                <a:solidFill>
                  <a:schemeClr val="lt1"/>
                </a:solidFill>
              </a:defRPr>
            </a:lvl5pPr>
            <a:lvl6pPr indent="-317500" lvl="5" marL="2743200" algn="l">
              <a:lnSpc>
                <a:spcPct val="90000"/>
              </a:lnSpc>
              <a:spcBef>
                <a:spcPts val="9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11" name="Google Shape;311;p30"/>
          <p:cNvSpPr txBox="1"/>
          <p:nvPr>
            <p:ph idx="2" type="body"/>
          </p:nvPr>
        </p:nvSpPr>
        <p:spPr>
          <a:xfrm>
            <a:off x="3914775" y="2141935"/>
            <a:ext cx="4956600" cy="2448000"/>
          </a:xfrm>
          <a:prstGeom prst="rect">
            <a:avLst/>
          </a:prstGeom>
          <a:noFill/>
          <a:ln>
            <a:noFill/>
          </a:ln>
        </p:spPr>
        <p:txBody>
          <a:bodyPr anchorCtr="0" anchor="t" bIns="0" lIns="0" spcFirstLastPara="1" rIns="0" wrap="square" tIns="0">
            <a:noAutofit/>
          </a:bodyPr>
          <a:lstStyle>
            <a:lvl1pPr indent="-228600" lvl="0" marL="457200" algn="r">
              <a:lnSpc>
                <a:spcPct val="100000"/>
              </a:lnSpc>
              <a:spcBef>
                <a:spcPts val="0"/>
              </a:spcBef>
              <a:spcAft>
                <a:spcPts val="0"/>
              </a:spcAft>
              <a:buClr>
                <a:schemeClr val="accent2"/>
              </a:buClr>
              <a:buSzPts val="1500"/>
              <a:buNone/>
              <a:defRPr sz="1500">
                <a:solidFill>
                  <a:schemeClr val="accent2"/>
                </a:solidFill>
              </a:defRPr>
            </a:lvl1pPr>
            <a:lvl2pPr indent="-317500" lvl="1" marL="914400" algn="l">
              <a:lnSpc>
                <a:spcPct val="100000"/>
              </a:lnSpc>
              <a:spcBef>
                <a:spcPts val="9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12" name="Google Shape;312;p30"/>
          <p:cNvSpPr/>
          <p:nvPr/>
        </p:nvSpPr>
        <p:spPr>
          <a:xfrm rot="-2700000">
            <a:off x="-1738493" y="3369230"/>
            <a:ext cx="2915543" cy="2915543"/>
          </a:xfrm>
          <a:prstGeom prst="rect">
            <a:avLst/>
          </a:prstGeom>
          <a:solidFill>
            <a:srgbClr val="BFBFBF"/>
          </a:solid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itle Slide 1 (White)" showMasterSp="0">
  <p:cSld name="8_Title Slide 1 (White)">
    <p:bg>
      <p:bgPr>
        <a:solidFill>
          <a:schemeClr val="lt1"/>
        </a:solidFill>
      </p:bgPr>
    </p:bg>
    <p:spTree>
      <p:nvGrpSpPr>
        <p:cNvPr id="313" name="Shape 313"/>
        <p:cNvGrpSpPr/>
        <p:nvPr/>
      </p:nvGrpSpPr>
      <p:grpSpPr>
        <a:xfrm>
          <a:off x="0" y="0"/>
          <a:ext cx="0" cy="0"/>
          <a:chOff x="0" y="0"/>
          <a:chExt cx="0" cy="0"/>
        </a:xfrm>
      </p:grpSpPr>
      <p:sp>
        <p:nvSpPr>
          <p:cNvPr id="314" name="Google Shape;314;p31"/>
          <p:cNvSpPr txBox="1"/>
          <p:nvPr>
            <p:ph idx="1" type="body"/>
          </p:nvPr>
        </p:nvSpPr>
        <p:spPr>
          <a:xfrm>
            <a:off x="270272" y="314325"/>
            <a:ext cx="4959000" cy="22575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accent2"/>
              </a:buClr>
              <a:buSzPts val="1500"/>
              <a:buNone/>
              <a:defRPr sz="1500">
                <a:solidFill>
                  <a:schemeClr val="accent2"/>
                </a:solidFill>
              </a:defRPr>
            </a:lvl1pPr>
            <a:lvl2pPr indent="-374650" lvl="1" marL="914400" algn="l">
              <a:lnSpc>
                <a:spcPct val="100000"/>
              </a:lnSpc>
              <a:spcBef>
                <a:spcPts val="900"/>
              </a:spcBef>
              <a:spcAft>
                <a:spcPts val="0"/>
              </a:spcAft>
              <a:buClr>
                <a:schemeClr val="lt1"/>
              </a:buClr>
              <a:buSzPts val="2300"/>
              <a:buChar char="▪"/>
              <a:defRPr sz="2300">
                <a:solidFill>
                  <a:schemeClr val="lt1"/>
                </a:solidFill>
              </a:defRPr>
            </a:lvl2pPr>
            <a:lvl3pPr indent="-374650" lvl="2" marL="1371600" algn="l">
              <a:lnSpc>
                <a:spcPct val="100000"/>
              </a:lnSpc>
              <a:spcBef>
                <a:spcPts val="900"/>
              </a:spcBef>
              <a:spcAft>
                <a:spcPts val="0"/>
              </a:spcAft>
              <a:buClr>
                <a:schemeClr val="lt1"/>
              </a:buClr>
              <a:buSzPts val="2300"/>
              <a:buChar char="▪"/>
              <a:defRPr sz="2300">
                <a:solidFill>
                  <a:schemeClr val="lt1"/>
                </a:solidFill>
              </a:defRPr>
            </a:lvl3pPr>
            <a:lvl4pPr indent="-228600" lvl="3" marL="1828800" algn="l">
              <a:lnSpc>
                <a:spcPct val="100000"/>
              </a:lnSpc>
              <a:spcBef>
                <a:spcPts val="900"/>
              </a:spcBef>
              <a:spcAft>
                <a:spcPts val="0"/>
              </a:spcAft>
              <a:buClr>
                <a:schemeClr val="lt1"/>
              </a:buClr>
              <a:buSzPts val="2300"/>
              <a:buFont typeface="Arial"/>
              <a:buNone/>
              <a:defRPr sz="2300">
                <a:solidFill>
                  <a:schemeClr val="lt1"/>
                </a:solidFill>
              </a:defRPr>
            </a:lvl4pPr>
            <a:lvl5pPr indent="-228600" lvl="4" marL="2286000" algn="l">
              <a:lnSpc>
                <a:spcPct val="100000"/>
              </a:lnSpc>
              <a:spcBef>
                <a:spcPts val="900"/>
              </a:spcBef>
              <a:spcAft>
                <a:spcPts val="0"/>
              </a:spcAft>
              <a:buClr>
                <a:schemeClr val="lt1"/>
              </a:buClr>
              <a:buSzPts val="2300"/>
              <a:buFont typeface="Arial"/>
              <a:buNone/>
              <a:defRPr sz="2300">
                <a:solidFill>
                  <a:schemeClr val="lt1"/>
                </a:solidFill>
              </a:defRPr>
            </a:lvl5pPr>
            <a:lvl6pPr indent="-317500" lvl="5" marL="2743200" algn="l">
              <a:lnSpc>
                <a:spcPct val="90000"/>
              </a:lnSpc>
              <a:spcBef>
                <a:spcPts val="9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15" name="Google Shape;315;p31"/>
          <p:cNvSpPr/>
          <p:nvPr/>
        </p:nvSpPr>
        <p:spPr>
          <a:xfrm rot="-2700000">
            <a:off x="8188334" y="-1452427"/>
            <a:ext cx="5909574" cy="5909574"/>
          </a:xfrm>
          <a:prstGeom prst="rect">
            <a:avLst/>
          </a:prstGeom>
          <a:solidFill>
            <a:srgbClr val="D8D8D8"/>
          </a:solid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316" name="Google Shape;316;p31"/>
          <p:cNvSpPr/>
          <p:nvPr/>
        </p:nvSpPr>
        <p:spPr>
          <a:xfrm rot="-2700000">
            <a:off x="3672749" y="3058076"/>
            <a:ext cx="5909574" cy="5909574"/>
          </a:xfrm>
          <a:prstGeom prst="rect">
            <a:avLst/>
          </a:prstGeom>
          <a:solidFill>
            <a:schemeClr val="accent2"/>
          </a:solid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and Content">
  <p:cSld name="3_Title and Content">
    <p:spTree>
      <p:nvGrpSpPr>
        <p:cNvPr id="317" name="Shape 317"/>
        <p:cNvGrpSpPr/>
        <p:nvPr/>
      </p:nvGrpSpPr>
      <p:grpSpPr>
        <a:xfrm>
          <a:off x="0" y="0"/>
          <a:ext cx="0" cy="0"/>
          <a:chOff x="0" y="0"/>
          <a:chExt cx="0" cy="0"/>
        </a:xfrm>
      </p:grpSpPr>
      <p:sp>
        <p:nvSpPr>
          <p:cNvPr id="318" name="Google Shape;318;p32"/>
          <p:cNvSpPr/>
          <p:nvPr>
            <p:ph idx="2" type="pic"/>
          </p:nvPr>
        </p:nvSpPr>
        <p:spPr>
          <a:xfrm>
            <a:off x="0" y="0"/>
            <a:ext cx="9134400" cy="5142300"/>
          </a:xfrm>
          <a:prstGeom prst="rect">
            <a:avLst/>
          </a:prstGeom>
          <a:solidFill>
            <a:srgbClr val="7F7F7F"/>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319" name="Google Shape;319;p32"/>
          <p:cNvSpPr txBox="1"/>
          <p:nvPr>
            <p:ph idx="1" type="body"/>
          </p:nvPr>
        </p:nvSpPr>
        <p:spPr>
          <a:xfrm>
            <a:off x="2725015" y="4795132"/>
            <a:ext cx="3503100" cy="148200"/>
          </a:xfrm>
          <a:prstGeom prst="rect">
            <a:avLst/>
          </a:prstGeom>
          <a:noFill/>
          <a:ln>
            <a:noFill/>
          </a:ln>
        </p:spPr>
        <p:txBody>
          <a:bodyPr anchorCtr="0" anchor="ctr" bIns="0" lIns="0" spcFirstLastPara="1" rIns="0" wrap="square" tIns="0">
            <a:noAutofit/>
          </a:bodyPr>
          <a:lstStyle>
            <a:lvl1pPr indent="-228600" lvl="0" marL="457200" algn="l">
              <a:lnSpc>
                <a:spcPct val="100000"/>
              </a:lnSpc>
              <a:spcBef>
                <a:spcPts val="500"/>
              </a:spcBef>
              <a:spcAft>
                <a:spcPts val="0"/>
              </a:spcAft>
              <a:buClr>
                <a:schemeClr val="dk1"/>
              </a:buClr>
              <a:buSzPts val="600"/>
              <a:buNone/>
              <a:defRPr sz="600">
                <a:solidFill>
                  <a:schemeClr val="dk1"/>
                </a:solidFill>
              </a:defRPr>
            </a:lvl1pPr>
            <a:lvl2pPr indent="-317500" lvl="1" marL="914400" algn="l">
              <a:lnSpc>
                <a:spcPct val="100000"/>
              </a:lnSpc>
              <a:spcBef>
                <a:spcPts val="5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20" name="Google Shape;320;p32"/>
          <p:cNvSpPr txBox="1"/>
          <p:nvPr>
            <p:ph idx="3" type="body"/>
          </p:nvPr>
        </p:nvSpPr>
        <p:spPr>
          <a:xfrm>
            <a:off x="270223" y="1284039"/>
            <a:ext cx="4230300" cy="30108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lt1"/>
              </a:buClr>
              <a:buSzPts val="2300"/>
              <a:buNone/>
              <a:defRPr sz="2300">
                <a:solidFill>
                  <a:schemeClr val="lt1"/>
                </a:solidFill>
              </a:defRPr>
            </a:lvl1pPr>
            <a:lvl2pPr indent="-317500" lvl="1" marL="914400" algn="l">
              <a:lnSpc>
                <a:spcPct val="100000"/>
              </a:lnSpc>
              <a:spcBef>
                <a:spcPts val="5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pic>
        <p:nvPicPr>
          <p:cNvPr id="321" name="Google Shape;321;p32"/>
          <p:cNvPicPr preferRelativeResize="0"/>
          <p:nvPr/>
        </p:nvPicPr>
        <p:blipFill rotWithShape="1">
          <a:blip r:embed="rId2">
            <a:alphaModFix/>
          </a:blip>
          <a:srcRect b="166" l="0" r="0" t="168"/>
          <a:stretch/>
        </p:blipFill>
        <p:spPr>
          <a:xfrm>
            <a:off x="0" y="4294701"/>
            <a:ext cx="9134476" cy="847725"/>
          </a:xfrm>
          <a:prstGeom prst="rect">
            <a:avLst/>
          </a:prstGeom>
          <a:noFill/>
          <a:ln>
            <a:noFill/>
          </a:ln>
        </p:spPr>
      </p:pic>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and Content">
  <p:cSld name="4_Title and Content">
    <p:spTree>
      <p:nvGrpSpPr>
        <p:cNvPr id="322" name="Shape 322"/>
        <p:cNvGrpSpPr/>
        <p:nvPr/>
      </p:nvGrpSpPr>
      <p:grpSpPr>
        <a:xfrm>
          <a:off x="0" y="0"/>
          <a:ext cx="0" cy="0"/>
          <a:chOff x="0" y="0"/>
          <a:chExt cx="0" cy="0"/>
        </a:xfrm>
      </p:grpSpPr>
      <p:sp>
        <p:nvSpPr>
          <p:cNvPr id="323" name="Google Shape;323;p33"/>
          <p:cNvSpPr/>
          <p:nvPr>
            <p:ph idx="2" type="pic"/>
          </p:nvPr>
        </p:nvSpPr>
        <p:spPr>
          <a:xfrm>
            <a:off x="0" y="0"/>
            <a:ext cx="9134400" cy="5142300"/>
          </a:xfrm>
          <a:prstGeom prst="rect">
            <a:avLst/>
          </a:prstGeom>
          <a:solidFill>
            <a:srgbClr val="7F7F7F"/>
          </a:solidFill>
          <a:ln>
            <a:noFill/>
          </a:ln>
        </p:spPr>
        <p:txBody>
          <a:bodyPr anchorCtr="0" anchor="t" bIns="0" lIns="0" spcFirstLastPara="1" rIns="0" wrap="square" tIns="0">
            <a:noAutofit/>
          </a:bodyPr>
          <a:lstStyle>
            <a:lvl1pPr lvl="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324" name="Google Shape;324;p33"/>
          <p:cNvSpPr txBox="1"/>
          <p:nvPr>
            <p:ph idx="1" type="body"/>
          </p:nvPr>
        </p:nvSpPr>
        <p:spPr>
          <a:xfrm>
            <a:off x="2725015" y="4795132"/>
            <a:ext cx="3503100" cy="148200"/>
          </a:xfrm>
          <a:prstGeom prst="rect">
            <a:avLst/>
          </a:prstGeom>
          <a:noFill/>
          <a:ln>
            <a:noFill/>
          </a:ln>
        </p:spPr>
        <p:txBody>
          <a:bodyPr anchorCtr="0" anchor="ctr" bIns="0" lIns="0" spcFirstLastPara="1" rIns="0" wrap="square" tIns="0">
            <a:noAutofit/>
          </a:bodyPr>
          <a:lstStyle>
            <a:lvl1pPr indent="-228600" lvl="0" marL="457200" algn="l">
              <a:lnSpc>
                <a:spcPct val="100000"/>
              </a:lnSpc>
              <a:spcBef>
                <a:spcPts val="500"/>
              </a:spcBef>
              <a:spcAft>
                <a:spcPts val="0"/>
              </a:spcAft>
              <a:buClr>
                <a:schemeClr val="dk1"/>
              </a:buClr>
              <a:buSzPts val="600"/>
              <a:buNone/>
              <a:defRPr sz="600">
                <a:solidFill>
                  <a:schemeClr val="dk1"/>
                </a:solidFill>
              </a:defRPr>
            </a:lvl1pPr>
            <a:lvl2pPr indent="-317500" lvl="1" marL="914400" algn="l">
              <a:lnSpc>
                <a:spcPct val="100000"/>
              </a:lnSpc>
              <a:spcBef>
                <a:spcPts val="5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25" name="Google Shape;325;p33"/>
          <p:cNvSpPr txBox="1"/>
          <p:nvPr>
            <p:ph idx="3" type="body"/>
          </p:nvPr>
        </p:nvSpPr>
        <p:spPr>
          <a:xfrm>
            <a:off x="270223" y="1284039"/>
            <a:ext cx="4230300" cy="30108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lt1"/>
              </a:buClr>
              <a:buSzPts val="2300"/>
              <a:buNone/>
              <a:defRPr sz="2300">
                <a:solidFill>
                  <a:schemeClr val="lt1"/>
                </a:solidFill>
              </a:defRPr>
            </a:lvl1pPr>
            <a:lvl2pPr indent="-317500" lvl="1" marL="914400" algn="l">
              <a:lnSpc>
                <a:spcPct val="100000"/>
              </a:lnSpc>
              <a:spcBef>
                <a:spcPts val="500"/>
              </a:spcBef>
              <a:spcAft>
                <a:spcPts val="0"/>
              </a:spcAft>
              <a:buClr>
                <a:schemeClr val="dk1"/>
              </a:buClr>
              <a:buSzPts val="1400"/>
              <a:buChar char="▪"/>
              <a:defRPr/>
            </a:lvl2pPr>
            <a:lvl3pPr indent="-317500" lvl="2" marL="1371600" algn="l">
              <a:lnSpc>
                <a:spcPct val="100000"/>
              </a:lnSpc>
              <a:spcBef>
                <a:spcPts val="500"/>
              </a:spcBef>
              <a:spcAft>
                <a:spcPts val="0"/>
              </a:spcAft>
              <a:buClr>
                <a:schemeClr val="dk1"/>
              </a:buClr>
              <a:buSzPts val="1400"/>
              <a:buChar char="▪"/>
              <a:defRPr/>
            </a:lvl3pPr>
            <a:lvl4pPr indent="-228600" lvl="3" marL="1828800" algn="l">
              <a:lnSpc>
                <a:spcPct val="100000"/>
              </a:lnSpc>
              <a:spcBef>
                <a:spcPts val="900"/>
              </a:spcBef>
              <a:spcAft>
                <a:spcPts val="0"/>
              </a:spcAft>
              <a:buClr>
                <a:schemeClr val="accent2"/>
              </a:buClr>
              <a:buSzPts val="1400"/>
              <a:buNone/>
              <a:defRPr/>
            </a:lvl4pPr>
            <a:lvl5pPr indent="-228600" lvl="4" marL="2286000" algn="l">
              <a:lnSpc>
                <a:spcPct val="100000"/>
              </a:lnSpc>
              <a:spcBef>
                <a:spcPts val="500"/>
              </a:spcBef>
              <a:spcAft>
                <a:spcPts val="0"/>
              </a:spcAft>
              <a:buClr>
                <a:schemeClr val="accent2"/>
              </a:buClr>
              <a:buSzPts val="14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pic>
        <p:nvPicPr>
          <p:cNvPr id="326" name="Google Shape;326;p33"/>
          <p:cNvPicPr preferRelativeResize="0"/>
          <p:nvPr/>
        </p:nvPicPr>
        <p:blipFill rotWithShape="1">
          <a:blip r:embed="rId2">
            <a:alphaModFix/>
          </a:blip>
          <a:srcRect b="166" l="0" r="0" t="168"/>
          <a:stretch/>
        </p:blipFill>
        <p:spPr>
          <a:xfrm>
            <a:off x="0" y="4295775"/>
            <a:ext cx="9134476" cy="847725"/>
          </a:xfrm>
          <a:prstGeom prst="rect">
            <a:avLst/>
          </a:prstGeom>
          <a:noFill/>
          <a:ln>
            <a:noFill/>
          </a:ln>
        </p:spPr>
      </p:pic>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White)">
  <p:cSld name="Blank (White)">
    <p:spTree>
      <p:nvGrpSpPr>
        <p:cNvPr id="327" name="Shape 327"/>
        <p:cNvGrpSpPr/>
        <p:nvPr/>
      </p:nvGrpSpPr>
      <p:grpSpPr>
        <a:xfrm>
          <a:off x="0" y="0"/>
          <a:ext cx="0" cy="0"/>
          <a:chOff x="0" y="0"/>
          <a:chExt cx="0" cy="0"/>
        </a:xfrm>
      </p:grpSpPr>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1 (White)" showMasterSp="0">
  <p:cSld name="1_Title Slide 1 (White)">
    <p:bg>
      <p:bgPr>
        <a:solidFill>
          <a:schemeClr val="lt1"/>
        </a:solidFill>
      </p:bgPr>
    </p:bg>
    <p:spTree>
      <p:nvGrpSpPr>
        <p:cNvPr id="328" name="Shape 328"/>
        <p:cNvGrpSpPr/>
        <p:nvPr/>
      </p:nvGrpSpPr>
      <p:grpSpPr>
        <a:xfrm>
          <a:off x="0" y="0"/>
          <a:ext cx="0" cy="0"/>
          <a:chOff x="0" y="0"/>
          <a:chExt cx="0" cy="0"/>
        </a:xfrm>
      </p:grpSpPr>
      <p:sp>
        <p:nvSpPr>
          <p:cNvPr id="329" name="Google Shape;329;p35"/>
          <p:cNvSpPr/>
          <p:nvPr>
            <p:ph idx="2" type="pic"/>
          </p:nvPr>
        </p:nvSpPr>
        <p:spPr>
          <a:xfrm>
            <a:off x="-4987" y="643"/>
            <a:ext cx="9150000" cy="5142900"/>
          </a:xfrm>
          <a:prstGeom prst="rect">
            <a:avLst/>
          </a:prstGeom>
          <a:noFill/>
          <a:ln>
            <a:noFill/>
          </a:ln>
        </p:spPr>
        <p:txBody>
          <a:bodyPr anchorCtr="0" anchor="ctr" bIns="0" lIns="0" spcFirstLastPara="1" rIns="0" wrap="square" tIns="0">
            <a:noAutofit/>
          </a:bodyPr>
          <a:lstStyle>
            <a:lvl1pPr lvl="0" marR="0" rtl="0" algn="ctr">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lvl="1"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3pPr>
            <a:lvl4pPr lvl="3"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lvl="4"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330" name="Google Shape;330;p35"/>
          <p:cNvSpPr txBox="1"/>
          <p:nvPr>
            <p:ph type="ctrTitle"/>
          </p:nvPr>
        </p:nvSpPr>
        <p:spPr>
          <a:xfrm>
            <a:off x="270000" y="2884573"/>
            <a:ext cx="8600100" cy="857400"/>
          </a:xfrm>
          <a:prstGeom prst="rect">
            <a:avLst/>
          </a:prstGeom>
          <a:noFill/>
          <a:ln>
            <a:noFill/>
          </a:ln>
        </p:spPr>
        <p:txBody>
          <a:bodyPr anchorCtr="0" anchor="b" bIns="0" lIns="0" spcFirstLastPara="1" rIns="0" wrap="square" tIns="0">
            <a:noAutofit/>
          </a:bodyPr>
          <a:lstStyle>
            <a:lvl1pPr lvl="0" algn="l">
              <a:lnSpc>
                <a:spcPct val="100000"/>
              </a:lnSpc>
              <a:spcBef>
                <a:spcPts val="500"/>
              </a:spcBef>
              <a:spcAft>
                <a:spcPts val="0"/>
              </a:spcAft>
              <a:buClr>
                <a:schemeClr val="dk1"/>
              </a:buClr>
              <a:buSzPts val="1800"/>
              <a:buFont typeface="Arial"/>
              <a:buNone/>
              <a:defRPr b="1" sz="1800">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31" name="Google Shape;331;p35"/>
          <p:cNvSpPr txBox="1"/>
          <p:nvPr>
            <p:ph idx="1" type="subTitle"/>
          </p:nvPr>
        </p:nvSpPr>
        <p:spPr>
          <a:xfrm>
            <a:off x="270000" y="3741823"/>
            <a:ext cx="8600100" cy="844200"/>
          </a:xfrm>
          <a:prstGeom prst="rect">
            <a:avLst/>
          </a:prstGeom>
          <a:noFill/>
          <a:ln>
            <a:noFill/>
          </a:ln>
        </p:spPr>
        <p:txBody>
          <a:bodyPr anchorCtr="0" anchor="t" bIns="0" lIns="0" spcFirstLastPara="1" rIns="0" wrap="square" tIns="0">
            <a:noAutofit/>
          </a:bodyPr>
          <a:lstStyle>
            <a:lvl1pPr lvl="0" algn="l">
              <a:lnSpc>
                <a:spcPct val="100000"/>
              </a:lnSpc>
              <a:spcBef>
                <a:spcPts val="200"/>
              </a:spcBef>
              <a:spcAft>
                <a:spcPts val="0"/>
              </a:spcAft>
              <a:buClr>
                <a:schemeClr val="dk1"/>
              </a:buClr>
              <a:buSzPts val="1700"/>
              <a:buNone/>
              <a:defRPr sz="1700">
                <a:solidFill>
                  <a:schemeClr val="dk1"/>
                </a:solidFill>
              </a:defRPr>
            </a:lvl1pPr>
            <a:lvl2pPr lvl="1" algn="ctr">
              <a:lnSpc>
                <a:spcPct val="100000"/>
              </a:lnSpc>
              <a:spcBef>
                <a:spcPts val="500"/>
              </a:spcBef>
              <a:spcAft>
                <a:spcPts val="0"/>
              </a:spcAft>
              <a:buClr>
                <a:schemeClr val="dk1"/>
              </a:buClr>
              <a:buSzPts val="1500"/>
              <a:buNone/>
              <a:defRPr sz="1500"/>
            </a:lvl2pPr>
            <a:lvl3pPr lvl="2" algn="ctr">
              <a:lnSpc>
                <a:spcPct val="100000"/>
              </a:lnSpc>
              <a:spcBef>
                <a:spcPts val="500"/>
              </a:spcBef>
              <a:spcAft>
                <a:spcPts val="0"/>
              </a:spcAft>
              <a:buClr>
                <a:schemeClr val="dk1"/>
              </a:buClr>
              <a:buSzPts val="1400"/>
              <a:buNone/>
              <a:defRPr sz="1400"/>
            </a:lvl3pPr>
            <a:lvl4pPr lvl="3" algn="ctr">
              <a:lnSpc>
                <a:spcPct val="100000"/>
              </a:lnSpc>
              <a:spcBef>
                <a:spcPts val="900"/>
              </a:spcBef>
              <a:spcAft>
                <a:spcPts val="0"/>
              </a:spcAft>
              <a:buClr>
                <a:schemeClr val="accent2"/>
              </a:buClr>
              <a:buSzPts val="1200"/>
              <a:buFont typeface="Arial"/>
              <a:buNone/>
              <a:defRPr sz="1200"/>
            </a:lvl4pPr>
            <a:lvl5pPr lvl="4" algn="ctr">
              <a:lnSpc>
                <a:spcPct val="100000"/>
              </a:lnSpc>
              <a:spcBef>
                <a:spcPts val="500"/>
              </a:spcBef>
              <a:spcAft>
                <a:spcPts val="0"/>
              </a:spcAft>
              <a:buClr>
                <a:schemeClr val="accent2"/>
              </a:buClr>
              <a:buSzPts val="1200"/>
              <a:buFont typeface="Arial"/>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theme" Target="../theme/theme1.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46.xml"/><Relationship Id="rId22" Type="http://schemas.openxmlformats.org/officeDocument/2006/relationships/slideLayout" Target="../slideLayouts/slideLayout48.xml"/><Relationship Id="rId21" Type="http://schemas.openxmlformats.org/officeDocument/2006/relationships/slideLayout" Target="../slideLayouts/slideLayout47.xml"/><Relationship Id="rId24" Type="http://schemas.openxmlformats.org/officeDocument/2006/relationships/slideLayout" Target="../slideLayouts/slideLayout50.xml"/><Relationship Id="rId23" Type="http://schemas.openxmlformats.org/officeDocument/2006/relationships/slideLayout" Target="../slideLayouts/slideLayout49.xml"/><Relationship Id="rId1" Type="http://schemas.openxmlformats.org/officeDocument/2006/relationships/image" Target="../media/image17.png"/><Relationship Id="rId2" Type="http://schemas.openxmlformats.org/officeDocument/2006/relationships/slideLayout" Target="../slideLayouts/slideLayout28.xml"/><Relationship Id="rId3" Type="http://schemas.openxmlformats.org/officeDocument/2006/relationships/slideLayout" Target="../slideLayouts/slideLayout29.xml"/><Relationship Id="rId4" Type="http://schemas.openxmlformats.org/officeDocument/2006/relationships/slideLayout" Target="../slideLayouts/slideLayout30.xml"/><Relationship Id="rId9" Type="http://schemas.openxmlformats.org/officeDocument/2006/relationships/slideLayout" Target="../slideLayouts/slideLayout35.xml"/><Relationship Id="rId26" Type="http://schemas.openxmlformats.org/officeDocument/2006/relationships/slideLayout" Target="../slideLayouts/slideLayout52.xml"/><Relationship Id="rId25" Type="http://schemas.openxmlformats.org/officeDocument/2006/relationships/slideLayout" Target="../slideLayouts/slideLayout51.xml"/><Relationship Id="rId28" Type="http://schemas.openxmlformats.org/officeDocument/2006/relationships/theme" Target="../theme/theme3.xml"/><Relationship Id="rId27" Type="http://schemas.openxmlformats.org/officeDocument/2006/relationships/slideLayout" Target="../slideLayouts/slideLayout53.xml"/><Relationship Id="rId5" Type="http://schemas.openxmlformats.org/officeDocument/2006/relationships/slideLayout" Target="../slideLayouts/slideLayout31.xml"/><Relationship Id="rId6" Type="http://schemas.openxmlformats.org/officeDocument/2006/relationships/slideLayout" Target="../slideLayouts/slideLayout32.xml"/><Relationship Id="rId7" Type="http://schemas.openxmlformats.org/officeDocument/2006/relationships/slideLayout" Target="../slideLayouts/slideLayout33.xml"/><Relationship Id="rId8" Type="http://schemas.openxmlformats.org/officeDocument/2006/relationships/slideLayout" Target="../slideLayouts/slideLayout34.xml"/><Relationship Id="rId11" Type="http://schemas.openxmlformats.org/officeDocument/2006/relationships/slideLayout" Target="../slideLayouts/slideLayout37.xml"/><Relationship Id="rId10" Type="http://schemas.openxmlformats.org/officeDocument/2006/relationships/slideLayout" Target="../slideLayouts/slideLayout36.xml"/><Relationship Id="rId13" Type="http://schemas.openxmlformats.org/officeDocument/2006/relationships/slideLayout" Target="../slideLayouts/slideLayout39.xml"/><Relationship Id="rId12" Type="http://schemas.openxmlformats.org/officeDocument/2006/relationships/slideLayout" Target="../slideLayouts/slideLayout38.xml"/><Relationship Id="rId15" Type="http://schemas.openxmlformats.org/officeDocument/2006/relationships/slideLayout" Target="../slideLayouts/slideLayout41.xml"/><Relationship Id="rId14" Type="http://schemas.openxmlformats.org/officeDocument/2006/relationships/slideLayout" Target="../slideLayouts/slideLayout40.xml"/><Relationship Id="rId17" Type="http://schemas.openxmlformats.org/officeDocument/2006/relationships/slideLayout" Target="../slideLayouts/slideLayout43.xml"/><Relationship Id="rId16" Type="http://schemas.openxmlformats.org/officeDocument/2006/relationships/slideLayout" Target="../slideLayouts/slideLayout42.xml"/><Relationship Id="rId19" Type="http://schemas.openxmlformats.org/officeDocument/2006/relationships/slideLayout" Target="../slideLayouts/slideLayout45.xml"/><Relationship Id="rId18"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7"/>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1600"/>
              </a:spcBef>
              <a:spcAft>
                <a:spcPts val="160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73" name="Shape 173"/>
        <p:cNvGrpSpPr/>
        <p:nvPr/>
      </p:nvGrpSpPr>
      <p:grpSpPr>
        <a:xfrm>
          <a:off x="0" y="0"/>
          <a:ext cx="0" cy="0"/>
          <a:chOff x="0" y="0"/>
          <a:chExt cx="0" cy="0"/>
        </a:xfrm>
      </p:grpSpPr>
      <p:sp>
        <p:nvSpPr>
          <p:cNvPr id="174" name="Google Shape;174;p9"/>
          <p:cNvSpPr txBox="1"/>
          <p:nvPr>
            <p:ph type="title"/>
          </p:nvPr>
        </p:nvSpPr>
        <p:spPr>
          <a:xfrm>
            <a:off x="269999" y="323039"/>
            <a:ext cx="8600100" cy="528300"/>
          </a:xfrm>
          <a:prstGeom prst="rect">
            <a:avLst/>
          </a:prstGeom>
          <a:noFill/>
          <a:ln>
            <a:noFill/>
          </a:ln>
        </p:spPr>
        <p:txBody>
          <a:bodyPr anchorCtr="0" anchor="t" bIns="0" lIns="0" spcFirstLastPara="1" rIns="0" wrap="square" tIns="0">
            <a:noAutofit/>
          </a:bodyPr>
          <a:lstStyle>
            <a:lvl1pPr lvl="0" marR="0" rtl="0" algn="l">
              <a:lnSpc>
                <a:spcPct val="100000"/>
              </a:lnSpc>
              <a:spcBef>
                <a:spcPts val="500"/>
              </a:spcBef>
              <a:spcAft>
                <a:spcPts val="0"/>
              </a:spcAft>
              <a:buClr>
                <a:schemeClr val="dk1"/>
              </a:buClr>
              <a:buSzPts val="1800"/>
              <a:buFont typeface="Arial"/>
              <a:buNone/>
              <a:defRPr b="1" i="0" sz="1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175" name="Google Shape;175;p9"/>
          <p:cNvSpPr txBox="1"/>
          <p:nvPr>
            <p:ph idx="1" type="body"/>
          </p:nvPr>
        </p:nvSpPr>
        <p:spPr>
          <a:xfrm>
            <a:off x="269999" y="1281113"/>
            <a:ext cx="8600100" cy="3002700"/>
          </a:xfrm>
          <a:prstGeom prst="rect">
            <a:avLst/>
          </a:prstGeom>
          <a:noFill/>
          <a:ln>
            <a:noFill/>
          </a:ln>
        </p:spPr>
        <p:txBody>
          <a:bodyPr anchorCtr="0" anchor="t" bIns="0" lIns="0" spcFirstLastPara="1" rIns="0" wrap="square" tIns="0">
            <a:noAutofit/>
          </a:bodyPr>
          <a:lstStyle>
            <a:lvl1pPr indent="-228600" lvl="0" marL="457200" marR="0" rtl="0" algn="l">
              <a:lnSpc>
                <a:spcPct val="100000"/>
              </a:lnSpc>
              <a:spcBef>
                <a:spcPts val="9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indent="-298450" lvl="1" marL="914400"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2pPr>
            <a:lvl3pPr indent="-298450" lvl="2" marL="1371600" marR="0" rtl="0" algn="l">
              <a:lnSpc>
                <a:spcPct val="100000"/>
              </a:lnSpc>
              <a:spcBef>
                <a:spcPts val="50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3pPr>
            <a:lvl4pPr indent="-228600" lvl="3" marL="1828800" marR="0" rtl="0" algn="l">
              <a:lnSpc>
                <a:spcPct val="100000"/>
              </a:lnSpc>
              <a:spcBef>
                <a:spcPts val="900"/>
              </a:spcBef>
              <a:spcAft>
                <a:spcPts val="0"/>
              </a:spcAft>
              <a:buClr>
                <a:schemeClr val="accent2"/>
              </a:buClr>
              <a:buSzPts val="1100"/>
              <a:buFont typeface="Arial"/>
              <a:buNone/>
              <a:defRPr b="1" i="0" sz="1100" u="none" cap="none" strike="noStrike">
                <a:solidFill>
                  <a:schemeClr val="accent2"/>
                </a:solidFill>
                <a:latin typeface="Arial"/>
                <a:ea typeface="Arial"/>
                <a:cs typeface="Arial"/>
                <a:sym typeface="Arial"/>
              </a:defRPr>
            </a:lvl4pPr>
            <a:lvl5pPr indent="-228600" lvl="4" marL="2286000" marR="0" rtl="0" algn="l">
              <a:lnSpc>
                <a:spcPct val="100000"/>
              </a:lnSpc>
              <a:spcBef>
                <a:spcPts val="500"/>
              </a:spcBef>
              <a:spcAft>
                <a:spcPts val="0"/>
              </a:spcAft>
              <a:buClr>
                <a:schemeClr val="accent2"/>
              </a:buClr>
              <a:buSzPts val="1100"/>
              <a:buFont typeface="Arial"/>
              <a:buNone/>
              <a:defRPr b="0" i="0" sz="1100" u="none" cap="none" strike="noStrike">
                <a:solidFill>
                  <a:schemeClr val="accent2"/>
                </a:solidFill>
                <a:latin typeface="Arial"/>
                <a:ea typeface="Arial"/>
                <a:cs typeface="Arial"/>
                <a:sym typeface="Arial"/>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pic>
        <p:nvPicPr>
          <p:cNvPr id="176" name="Google Shape;176;p9"/>
          <p:cNvPicPr preferRelativeResize="0"/>
          <p:nvPr/>
        </p:nvPicPr>
        <p:blipFill rotWithShape="1">
          <a:blip r:embed="rId1">
            <a:alphaModFix/>
          </a:blip>
          <a:srcRect b="166" l="0" r="0" t="168"/>
          <a:stretch/>
        </p:blipFill>
        <p:spPr>
          <a:xfrm>
            <a:off x="0" y="4295775"/>
            <a:ext cx="9134476" cy="847725"/>
          </a:xfrm>
          <a:prstGeom prst="rect">
            <a:avLst/>
          </a:prstGeom>
          <a:noFill/>
          <a:ln>
            <a:noFill/>
          </a:ln>
        </p:spPr>
      </p:pic>
      <p:sp>
        <p:nvSpPr>
          <p:cNvPr id="177" name="Google Shape;177;p9"/>
          <p:cNvSpPr txBox="1"/>
          <p:nvPr/>
        </p:nvSpPr>
        <p:spPr>
          <a:xfrm>
            <a:off x="8143208" y="4944868"/>
            <a:ext cx="726900" cy="1509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000000"/>
              </a:buClr>
              <a:buSzPts val="800"/>
              <a:buFont typeface="Arial"/>
              <a:buNone/>
            </a:pPr>
            <a:fld id="{00000000-1234-1234-1234-123412341234}" type="slidenum">
              <a:rPr b="0" i="0" lang="en" sz="800" u="none" cap="none" strike="noStrike">
                <a:solidFill>
                  <a:schemeClr val="dk1"/>
                </a:solidFill>
                <a:latin typeface="Arial"/>
                <a:ea typeface="Arial"/>
                <a:cs typeface="Arial"/>
                <a:sym typeface="Arial"/>
              </a:rPr>
              <a:t>‹#›</a:t>
            </a:fld>
            <a:endParaRPr b="0" i="0" sz="8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88" r:id="rId13"/>
    <p:sldLayoutId id="2147483689" r:id="rId14"/>
    <p:sldLayoutId id="2147483690" r:id="rId15"/>
    <p:sldLayoutId id="2147483691" r:id="rId16"/>
    <p:sldLayoutId id="2147483692" r:id="rId17"/>
    <p:sldLayoutId id="2147483693" r:id="rId18"/>
    <p:sldLayoutId id="2147483694" r:id="rId19"/>
    <p:sldLayoutId id="2147483695" r:id="rId20"/>
    <p:sldLayoutId id="2147483696" r:id="rId21"/>
    <p:sldLayoutId id="2147483697" r:id="rId22"/>
    <p:sldLayoutId id="2147483698" r:id="rId23"/>
    <p:sldLayoutId id="2147483699" r:id="rId24"/>
    <p:sldLayoutId id="2147483700" r:id="rId25"/>
    <p:sldLayoutId id="2147483701" r:id="rId26"/>
    <p:sldLayoutId id="2147483702" r:id="rId2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170">
          <p15:clr>
            <a:srgbClr val="A4A3A4"/>
          </p15:clr>
        </p15:guide>
        <p15:guide id="2" orient="horz" pos="1619">
          <p15:clr>
            <a:srgbClr val="A4A3A4"/>
          </p15:clr>
        </p15:guide>
        <p15:guide id="3" pos="544">
          <p15:clr>
            <a:srgbClr val="A4A3A4"/>
          </p15:clr>
        </p15:guide>
        <p15:guide id="4" pos="631">
          <p15:clr>
            <a:srgbClr val="A4A3A4"/>
          </p15:clr>
        </p15:guide>
        <p15:guide id="5" pos="1001">
          <p15:clr>
            <a:srgbClr val="A4A3A4"/>
          </p15:clr>
        </p15:guide>
        <p15:guide id="6" pos="1091">
          <p15:clr>
            <a:srgbClr val="A4A3A4"/>
          </p15:clr>
        </p15:guide>
        <p15:guide id="7" pos="1460">
          <p15:clr>
            <a:srgbClr val="A4A3A4"/>
          </p15:clr>
        </p15:guide>
        <p15:guide id="8" pos="1548">
          <p15:clr>
            <a:srgbClr val="A4A3A4"/>
          </p15:clr>
        </p15:guide>
        <p15:guide id="9" pos="1919">
          <p15:clr>
            <a:srgbClr val="A4A3A4"/>
          </p15:clr>
        </p15:guide>
        <p15:guide id="10" pos="2009">
          <p15:clr>
            <a:srgbClr val="A4A3A4"/>
          </p15:clr>
        </p15:guide>
        <p15:guide id="11" pos="2377">
          <p15:clr>
            <a:srgbClr val="A4A3A4"/>
          </p15:clr>
        </p15:guide>
        <p15:guide id="12" pos="2466">
          <p15:clr>
            <a:srgbClr val="A4A3A4"/>
          </p15:clr>
        </p15:guide>
        <p15:guide id="13" pos="2835">
          <p15:clr>
            <a:srgbClr val="A4A3A4"/>
          </p15:clr>
        </p15:guide>
        <p15:guide id="14" pos="2925">
          <p15:clr>
            <a:srgbClr val="A4A3A4"/>
          </p15:clr>
        </p15:guide>
        <p15:guide id="15" pos="3294">
          <p15:clr>
            <a:srgbClr val="A4A3A4"/>
          </p15:clr>
        </p15:guide>
        <p15:guide id="16" pos="3384">
          <p15:clr>
            <a:srgbClr val="A4A3A4"/>
          </p15:clr>
        </p15:guide>
        <p15:guide id="17" pos="3843">
          <p15:clr>
            <a:srgbClr val="A4A3A4"/>
          </p15:clr>
        </p15:guide>
        <p15:guide id="18" pos="3753">
          <p15:clr>
            <a:srgbClr val="A4A3A4"/>
          </p15:clr>
        </p15:guide>
        <p15:guide id="19" pos="4212">
          <p15:clr>
            <a:srgbClr val="A4A3A4"/>
          </p15:clr>
        </p15:guide>
        <p15:guide id="20" pos="4302">
          <p15:clr>
            <a:srgbClr val="A4A3A4"/>
          </p15:clr>
        </p15:guide>
        <p15:guide id="21" pos="4670">
          <p15:clr>
            <a:srgbClr val="A4A3A4"/>
          </p15:clr>
        </p15:guide>
        <p15:guide id="22" pos="4761">
          <p15:clr>
            <a:srgbClr val="A4A3A4"/>
          </p15:clr>
        </p15:guide>
        <p15:guide id="23" pos="5129">
          <p15:clr>
            <a:srgbClr val="A4A3A4"/>
          </p15:clr>
        </p15:guide>
        <p15:guide id="24" pos="5220">
          <p15:clr>
            <a:srgbClr val="A4A3A4"/>
          </p15:clr>
        </p15:guide>
        <p15:guide id="25" pos="5588">
          <p15:clr>
            <a:srgbClr val="A4A3A4"/>
          </p15:clr>
        </p15:guide>
        <p15:guide id="26" orient="horz" pos="1349">
          <p15:clr>
            <a:srgbClr val="A4A3A4"/>
          </p15:clr>
        </p15:guide>
        <p15:guide id="27" orient="horz" pos="1078">
          <p15:clr>
            <a:srgbClr val="A4A3A4"/>
          </p15:clr>
        </p15:guide>
        <p15:guide id="28" orient="horz" pos="808">
          <p15:clr>
            <a:srgbClr val="A4A3A4"/>
          </p15:clr>
        </p15:guide>
        <p15:guide id="29" orient="horz" pos="538">
          <p15:clr>
            <a:srgbClr val="A4A3A4"/>
          </p15:clr>
        </p15:guide>
        <p15:guide id="30" orient="horz" pos="1889">
          <p15:clr>
            <a:srgbClr val="A4A3A4"/>
          </p15:clr>
        </p15:guide>
        <p15:guide id="31" orient="horz" pos="2159">
          <p15:clr>
            <a:srgbClr val="A4A3A4"/>
          </p15:clr>
        </p15:guide>
        <p15:guide id="32" orient="horz" pos="2430">
          <p15:clr>
            <a:srgbClr val="A4A3A4"/>
          </p15:clr>
        </p15:guide>
        <p15:guide id="33" orient="horz" pos="2700">
          <p15:clr>
            <a:srgbClr val="A4A3A4"/>
          </p15:clr>
        </p15:guide>
        <p15:guide id="34" orient="horz" pos="2891">
          <p15:clr>
            <a:srgbClr val="A4A3A4"/>
          </p15:clr>
        </p15:guide>
        <p15:guide id="35" orient="horz" pos="198">
          <p15:clr>
            <a:srgbClr val="A4A3A4"/>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9.png"/><Relationship Id="rId4" Type="http://schemas.openxmlformats.org/officeDocument/2006/relationships/image" Target="../media/image24.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9.png"/><Relationship Id="rId4" Type="http://schemas.openxmlformats.org/officeDocument/2006/relationships/image" Target="../media/image24.jpg"/><Relationship Id="rId5" Type="http://schemas.openxmlformats.org/officeDocument/2006/relationships/image" Target="../media/image26.jpg"/><Relationship Id="rId6" Type="http://schemas.openxmlformats.org/officeDocument/2006/relationships/image" Target="../media/image25.png"/><Relationship Id="rId7" Type="http://schemas.openxmlformats.org/officeDocument/2006/relationships/image" Target="../media/image3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7.xml"/><Relationship Id="rId3" Type="http://schemas.openxmlformats.org/officeDocument/2006/relationships/image" Target="../media/image3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8.xml"/><Relationship Id="rId3" Type="http://schemas.openxmlformats.org/officeDocument/2006/relationships/image" Target="../media/image24.jpg"/><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9.xml"/><Relationship Id="rId3" Type="http://schemas.openxmlformats.org/officeDocument/2006/relationships/image" Target="../media/image24.jpg"/><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0.xml"/><Relationship Id="rId3" Type="http://schemas.openxmlformats.org/officeDocument/2006/relationships/image" Target="../media/image24.jpg"/><Relationship Id="rId4" Type="http://schemas.openxmlformats.org/officeDocument/2006/relationships/image" Target="../media/image19.png"/><Relationship Id="rId5" Type="http://schemas.openxmlformats.org/officeDocument/2006/relationships/image" Target="../media/image2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1.xml"/><Relationship Id="rId3" Type="http://schemas.openxmlformats.org/officeDocument/2006/relationships/image" Target="../media/image24.jpg"/><Relationship Id="rId4" Type="http://schemas.openxmlformats.org/officeDocument/2006/relationships/image" Target="../media/image19.png"/><Relationship Id="rId5" Type="http://schemas.openxmlformats.org/officeDocument/2006/relationships/image" Target="../media/image2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2.xml"/><Relationship Id="rId3" Type="http://schemas.openxmlformats.org/officeDocument/2006/relationships/image" Target="../media/image24.jpg"/><Relationship Id="rId4" Type="http://schemas.openxmlformats.org/officeDocument/2006/relationships/image" Target="../media/image19.png"/><Relationship Id="rId5" Type="http://schemas.openxmlformats.org/officeDocument/2006/relationships/image" Target="../media/image2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4.xml"/><Relationship Id="rId3" Type="http://schemas.openxmlformats.org/officeDocument/2006/relationships/image" Target="../media/image3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32.xml"/><Relationship Id="rId3" Type="http://schemas.openxmlformats.org/officeDocument/2006/relationships/image" Target="../media/image34.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38.xml"/><Relationship Id="rId3" Type="http://schemas.openxmlformats.org/officeDocument/2006/relationships/image" Target="../media/image33.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44.xml"/><Relationship Id="rId3" Type="http://schemas.openxmlformats.org/officeDocument/2006/relationships/image" Target="../media/image28.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50.xml"/><Relationship Id="rId3" Type="http://schemas.openxmlformats.org/officeDocument/2006/relationships/image" Target="../media/image29.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55.xml"/><Relationship Id="rId3" Type="http://schemas.openxmlformats.org/officeDocument/2006/relationships/image" Target="../media/image32.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5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5" name="Shape 335"/>
        <p:cNvGrpSpPr/>
        <p:nvPr/>
      </p:nvGrpSpPr>
      <p:grpSpPr>
        <a:xfrm>
          <a:off x="0" y="0"/>
          <a:ext cx="0" cy="0"/>
          <a:chOff x="0" y="0"/>
          <a:chExt cx="0" cy="0"/>
        </a:xfrm>
      </p:grpSpPr>
      <p:sp>
        <p:nvSpPr>
          <p:cNvPr id="336" name="Google Shape;336;p1"/>
          <p:cNvSpPr txBox="1"/>
          <p:nvPr>
            <p:ph type="ctrTitle"/>
          </p:nvPr>
        </p:nvSpPr>
        <p:spPr>
          <a:xfrm>
            <a:off x="77575" y="781050"/>
            <a:ext cx="9066300" cy="2891400"/>
          </a:xfrm>
          <a:prstGeom prst="rect">
            <a:avLst/>
          </a:prstGeom>
          <a:noFill/>
          <a:ln>
            <a:noFill/>
          </a:ln>
        </p:spPr>
        <p:txBody>
          <a:bodyPr anchorCtr="0" anchor="b" bIns="34275" lIns="68575" spcFirstLastPara="1" rIns="68575" wrap="square" tIns="34275">
            <a:noAutofit/>
          </a:bodyPr>
          <a:lstStyle/>
          <a:p>
            <a:pPr indent="0" lvl="0" marL="0" rtl="0" algn="ctr">
              <a:lnSpc>
                <a:spcPct val="90000"/>
              </a:lnSpc>
              <a:spcBef>
                <a:spcPts val="0"/>
              </a:spcBef>
              <a:spcAft>
                <a:spcPts val="0"/>
              </a:spcAft>
              <a:buSzPts val="4500"/>
              <a:buNone/>
            </a:pPr>
            <a:r>
              <a:rPr b="1" lang="en" sz="4600">
                <a:solidFill>
                  <a:srgbClr val="562214"/>
                </a:solidFill>
              </a:rPr>
              <a:t>Objective Structured Clinical Examination (OSCE)</a:t>
            </a:r>
            <a:r>
              <a:rPr lang="en" sz="4600">
                <a:solidFill>
                  <a:srgbClr val="562214"/>
                </a:solidFill>
              </a:rPr>
              <a:t> </a:t>
            </a:r>
            <a:endParaRPr sz="4600">
              <a:solidFill>
                <a:srgbClr val="562214"/>
              </a:solidFill>
            </a:endParaRPr>
          </a:p>
          <a:p>
            <a:pPr indent="0" lvl="0" marL="0" rtl="0" algn="ctr">
              <a:lnSpc>
                <a:spcPct val="90000"/>
              </a:lnSpc>
              <a:spcBef>
                <a:spcPts val="0"/>
              </a:spcBef>
              <a:spcAft>
                <a:spcPts val="0"/>
              </a:spcAft>
              <a:buSzPts val="4500"/>
              <a:buNone/>
            </a:pPr>
            <a:r>
              <a:t/>
            </a:r>
            <a:endParaRPr>
              <a:solidFill>
                <a:srgbClr val="FFFFFF"/>
              </a:solidFill>
            </a:endParaRPr>
          </a:p>
          <a:p>
            <a:pPr indent="0" lvl="0" marL="0" rtl="0" algn="ctr">
              <a:lnSpc>
                <a:spcPct val="90000"/>
              </a:lnSpc>
              <a:spcBef>
                <a:spcPts val="0"/>
              </a:spcBef>
              <a:spcAft>
                <a:spcPts val="0"/>
              </a:spcAft>
              <a:buSzPts val="4500"/>
              <a:buNone/>
            </a:pPr>
            <a:r>
              <a:rPr lang="en" sz="4600">
                <a:solidFill>
                  <a:srgbClr val="FFFFFF"/>
                </a:solidFill>
              </a:rPr>
              <a:t>Special Needs Patients</a:t>
            </a:r>
            <a:endParaRPr sz="4600">
              <a:solidFill>
                <a:srgbClr val="FFFFFF"/>
              </a:solidFill>
            </a:endParaRPr>
          </a:p>
          <a:p>
            <a:pPr indent="0" lvl="0" marL="0" rtl="0" algn="ctr">
              <a:lnSpc>
                <a:spcPct val="90000"/>
              </a:lnSpc>
              <a:spcBef>
                <a:spcPts val="0"/>
              </a:spcBef>
              <a:spcAft>
                <a:spcPts val="0"/>
              </a:spcAft>
              <a:buSzPts val="4500"/>
              <a:buNone/>
            </a:pPr>
            <a:r>
              <a:t/>
            </a:r>
            <a:endParaRPr>
              <a:solidFill>
                <a:srgbClr val="FFFFFF"/>
              </a:solidFill>
            </a:endParaRPr>
          </a:p>
        </p:txBody>
      </p:sp>
      <p:pic>
        <p:nvPicPr>
          <p:cNvPr id="337" name="Google Shape;337;p1"/>
          <p:cNvPicPr preferRelativeResize="0"/>
          <p:nvPr/>
        </p:nvPicPr>
        <p:blipFill rotWithShape="1">
          <a:blip r:embed="rId3">
            <a:alphaModFix/>
          </a:blip>
          <a:srcRect b="0" l="0" r="0" t="0"/>
          <a:stretch/>
        </p:blipFill>
        <p:spPr>
          <a:xfrm>
            <a:off x="0" y="4186600"/>
            <a:ext cx="2630750" cy="932650"/>
          </a:xfrm>
          <a:prstGeom prst="rect">
            <a:avLst/>
          </a:prstGeom>
          <a:noFill/>
          <a:ln>
            <a:noFill/>
          </a:ln>
        </p:spPr>
      </p:pic>
      <p:pic>
        <p:nvPicPr>
          <p:cNvPr descr="fsc-logo-rgb.jpg" id="338" name="Google Shape;338;p1"/>
          <p:cNvPicPr preferRelativeResize="0"/>
          <p:nvPr/>
        </p:nvPicPr>
        <p:blipFill rotWithShape="1">
          <a:blip r:embed="rId4">
            <a:alphaModFix/>
          </a:blip>
          <a:srcRect b="0" l="0" r="0" t="-17633"/>
          <a:stretch/>
        </p:blipFill>
        <p:spPr>
          <a:xfrm>
            <a:off x="6950625" y="4023350"/>
            <a:ext cx="2193600" cy="10959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2" name="Shape 342"/>
        <p:cNvGrpSpPr/>
        <p:nvPr/>
      </p:nvGrpSpPr>
      <p:grpSpPr>
        <a:xfrm>
          <a:off x="0" y="0"/>
          <a:ext cx="0" cy="0"/>
          <a:chOff x="0" y="0"/>
          <a:chExt cx="0" cy="0"/>
        </a:xfrm>
      </p:grpSpPr>
      <p:sp>
        <p:nvSpPr>
          <p:cNvPr id="343" name="Google Shape;343;p2"/>
          <p:cNvSpPr txBox="1"/>
          <p:nvPr>
            <p:ph type="ctrTitle"/>
          </p:nvPr>
        </p:nvSpPr>
        <p:spPr>
          <a:xfrm>
            <a:off x="1143000" y="841774"/>
            <a:ext cx="6858000" cy="917400"/>
          </a:xfrm>
          <a:prstGeom prst="rect">
            <a:avLst/>
          </a:prstGeom>
          <a:noFill/>
          <a:ln>
            <a:noFill/>
          </a:ln>
        </p:spPr>
        <p:txBody>
          <a:bodyPr anchorCtr="0" anchor="b" bIns="34275" lIns="68575" spcFirstLastPara="1" rIns="68575" wrap="square" tIns="34275">
            <a:noAutofit/>
          </a:bodyPr>
          <a:lstStyle/>
          <a:p>
            <a:pPr indent="0" lvl="0" marL="0" rtl="0" algn="ctr">
              <a:lnSpc>
                <a:spcPct val="90000"/>
              </a:lnSpc>
              <a:spcBef>
                <a:spcPts val="0"/>
              </a:spcBef>
              <a:spcAft>
                <a:spcPts val="0"/>
              </a:spcAft>
              <a:buSzPts val="4500"/>
              <a:buNone/>
            </a:pPr>
            <a:r>
              <a:rPr lang="en" sz="4600">
                <a:solidFill>
                  <a:srgbClr val="FFFFFF"/>
                </a:solidFill>
              </a:rPr>
              <a:t>MEET THE EDUCATORS</a:t>
            </a:r>
            <a:endParaRPr sz="4600">
              <a:solidFill>
                <a:srgbClr val="FFFFFF"/>
              </a:solidFill>
            </a:endParaRPr>
          </a:p>
        </p:txBody>
      </p:sp>
      <p:sp>
        <p:nvSpPr>
          <p:cNvPr id="344" name="Google Shape;344;p2"/>
          <p:cNvSpPr txBox="1"/>
          <p:nvPr/>
        </p:nvSpPr>
        <p:spPr>
          <a:xfrm>
            <a:off x="166300" y="2028300"/>
            <a:ext cx="8649000" cy="1816200"/>
          </a:xfrm>
          <a:prstGeom prst="rect">
            <a:avLst/>
          </a:prstGeom>
          <a:noFill/>
          <a:ln>
            <a:noFill/>
          </a:ln>
        </p:spPr>
        <p:txBody>
          <a:bodyPr anchorCtr="0" anchor="b" bIns="91425" lIns="91425" spcFirstLastPara="1" rIns="91425" wrap="square" tIns="91425">
            <a:spAutoFit/>
          </a:bodyPr>
          <a:lstStyle/>
          <a:p>
            <a:pPr indent="0" lvl="0" marL="0" rtl="0" algn="l">
              <a:spcBef>
                <a:spcPts val="0"/>
              </a:spcBef>
              <a:spcAft>
                <a:spcPts val="0"/>
              </a:spcAft>
              <a:buNone/>
            </a:pPr>
            <a:r>
              <a:t/>
            </a:r>
            <a:endParaRPr/>
          </a:p>
          <a:p>
            <a:pPr indent="0" lvl="0" marL="0" rtl="0" algn="ctr">
              <a:spcBef>
                <a:spcPts val="0"/>
              </a:spcBef>
              <a:spcAft>
                <a:spcPts val="0"/>
              </a:spcAft>
              <a:buNone/>
            </a:pPr>
            <a:r>
              <a:t/>
            </a:r>
            <a:endParaRPr sz="2800"/>
          </a:p>
          <a:p>
            <a:pPr indent="0" lvl="0" marL="0" rtl="0" algn="ctr">
              <a:spcBef>
                <a:spcPts val="0"/>
              </a:spcBef>
              <a:spcAft>
                <a:spcPts val="0"/>
              </a:spcAft>
              <a:buNone/>
            </a:pPr>
            <a:r>
              <a:t/>
            </a:r>
            <a:endParaRPr sz="2800"/>
          </a:p>
          <a:p>
            <a:pPr indent="0" lvl="0" marL="0" rtl="0" algn="l">
              <a:spcBef>
                <a:spcPts val="0"/>
              </a:spcBef>
              <a:spcAft>
                <a:spcPts val="0"/>
              </a:spcAft>
              <a:buNone/>
            </a:pPr>
            <a:r>
              <a:t/>
            </a:r>
            <a:endParaRPr b="1" sz="1800">
              <a:solidFill>
                <a:srgbClr val="4F271C"/>
              </a:solidFill>
              <a:latin typeface="Gill Sans"/>
              <a:ea typeface="Gill Sans"/>
              <a:cs typeface="Gill Sans"/>
              <a:sym typeface="Gill Sans"/>
            </a:endParaRPr>
          </a:p>
          <a:p>
            <a:pPr indent="0" lvl="0" marL="0" rtl="0" algn="l">
              <a:spcBef>
                <a:spcPts val="0"/>
              </a:spcBef>
              <a:spcAft>
                <a:spcPts val="0"/>
              </a:spcAft>
              <a:buClr>
                <a:schemeClr val="dk1"/>
              </a:buClr>
              <a:buFont typeface="Arial"/>
              <a:buNone/>
            </a:pPr>
            <a:r>
              <a:t/>
            </a:r>
            <a:endParaRPr b="1" sz="1800">
              <a:solidFill>
                <a:srgbClr val="4F271C"/>
              </a:solidFill>
              <a:latin typeface="Gill Sans"/>
              <a:ea typeface="Gill Sans"/>
              <a:cs typeface="Gill Sans"/>
              <a:sym typeface="Gill Sans"/>
            </a:endParaRPr>
          </a:p>
        </p:txBody>
      </p:sp>
      <p:pic>
        <p:nvPicPr>
          <p:cNvPr id="345" name="Google Shape;345;p2"/>
          <p:cNvPicPr preferRelativeResize="0"/>
          <p:nvPr/>
        </p:nvPicPr>
        <p:blipFill rotWithShape="1">
          <a:blip r:embed="rId3">
            <a:alphaModFix/>
          </a:blip>
          <a:srcRect b="0" l="0" r="0" t="0"/>
          <a:stretch/>
        </p:blipFill>
        <p:spPr>
          <a:xfrm>
            <a:off x="0" y="4186600"/>
            <a:ext cx="2630750" cy="932650"/>
          </a:xfrm>
          <a:prstGeom prst="rect">
            <a:avLst/>
          </a:prstGeom>
          <a:noFill/>
          <a:ln>
            <a:noFill/>
          </a:ln>
        </p:spPr>
      </p:pic>
      <p:pic>
        <p:nvPicPr>
          <p:cNvPr descr="fsc-logo-rgb.jpg" id="346" name="Google Shape;346;p2"/>
          <p:cNvPicPr preferRelativeResize="0"/>
          <p:nvPr/>
        </p:nvPicPr>
        <p:blipFill rotWithShape="1">
          <a:blip r:embed="rId4">
            <a:alphaModFix/>
          </a:blip>
          <a:srcRect b="0" l="0" r="0" t="-17633"/>
          <a:stretch/>
        </p:blipFill>
        <p:spPr>
          <a:xfrm>
            <a:off x="6513525" y="4023350"/>
            <a:ext cx="2630700" cy="1095900"/>
          </a:xfrm>
          <a:prstGeom prst="rect">
            <a:avLst/>
          </a:prstGeom>
          <a:noFill/>
          <a:ln>
            <a:noFill/>
          </a:ln>
        </p:spPr>
      </p:pic>
      <p:pic>
        <p:nvPicPr>
          <p:cNvPr id="347" name="Google Shape;347;p2"/>
          <p:cNvPicPr preferRelativeResize="0"/>
          <p:nvPr/>
        </p:nvPicPr>
        <p:blipFill>
          <a:blip r:embed="rId5">
            <a:alphaModFix/>
          </a:blip>
          <a:stretch>
            <a:fillRect/>
          </a:stretch>
        </p:blipFill>
        <p:spPr>
          <a:xfrm>
            <a:off x="6935250" y="841775"/>
            <a:ext cx="1431401" cy="1961353"/>
          </a:xfrm>
          <a:prstGeom prst="rect">
            <a:avLst/>
          </a:prstGeom>
          <a:noFill/>
          <a:ln>
            <a:noFill/>
          </a:ln>
        </p:spPr>
      </p:pic>
      <p:pic>
        <p:nvPicPr>
          <p:cNvPr id="348" name="Google Shape;348;p2"/>
          <p:cNvPicPr preferRelativeResize="0"/>
          <p:nvPr/>
        </p:nvPicPr>
        <p:blipFill>
          <a:blip r:embed="rId6">
            <a:alphaModFix/>
          </a:blip>
          <a:stretch>
            <a:fillRect/>
          </a:stretch>
        </p:blipFill>
        <p:spPr>
          <a:xfrm>
            <a:off x="440650" y="897875"/>
            <a:ext cx="1643850" cy="1849150"/>
          </a:xfrm>
          <a:prstGeom prst="rect">
            <a:avLst/>
          </a:prstGeom>
          <a:noFill/>
          <a:ln>
            <a:noFill/>
          </a:ln>
        </p:spPr>
      </p:pic>
      <p:pic>
        <p:nvPicPr>
          <p:cNvPr id="349" name="Google Shape;349;p2"/>
          <p:cNvPicPr preferRelativeResize="0"/>
          <p:nvPr/>
        </p:nvPicPr>
        <p:blipFill>
          <a:blip r:embed="rId7">
            <a:alphaModFix/>
          </a:blip>
          <a:stretch>
            <a:fillRect/>
          </a:stretch>
        </p:blipFill>
        <p:spPr>
          <a:xfrm>
            <a:off x="3405726" y="1832801"/>
            <a:ext cx="1961350" cy="1961350"/>
          </a:xfrm>
          <a:prstGeom prst="rect">
            <a:avLst/>
          </a:prstGeom>
          <a:noFill/>
          <a:ln>
            <a:noFill/>
          </a:ln>
        </p:spPr>
      </p:pic>
      <p:sp>
        <p:nvSpPr>
          <p:cNvPr id="350" name="Google Shape;350;p2"/>
          <p:cNvSpPr txBox="1"/>
          <p:nvPr/>
        </p:nvSpPr>
        <p:spPr>
          <a:xfrm>
            <a:off x="226750" y="2949275"/>
            <a:ext cx="2114100" cy="800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b="1" lang="en" sz="2000">
                <a:solidFill>
                  <a:schemeClr val="dk1"/>
                </a:solidFill>
                <a:latin typeface="Colgate Ready"/>
                <a:ea typeface="Colgate Ready"/>
                <a:cs typeface="Colgate Ready"/>
                <a:sym typeface="Colgate Ready"/>
              </a:rPr>
              <a:t>Jean Hall, RDH, DHEd, CHES</a:t>
            </a:r>
            <a:endParaRPr b="1" sz="600">
              <a:latin typeface="Colgate Ready"/>
              <a:ea typeface="Colgate Ready"/>
              <a:cs typeface="Colgate Ready"/>
              <a:sym typeface="Colgate Ready"/>
            </a:endParaRPr>
          </a:p>
        </p:txBody>
      </p:sp>
      <p:sp>
        <p:nvSpPr>
          <p:cNvPr id="351" name="Google Shape;351;p2"/>
          <p:cNvSpPr txBox="1"/>
          <p:nvPr/>
        </p:nvSpPr>
        <p:spPr>
          <a:xfrm>
            <a:off x="6696675" y="2918375"/>
            <a:ext cx="2199900" cy="800400"/>
          </a:xfrm>
          <a:prstGeom prst="rect">
            <a:avLst/>
          </a:prstGeom>
          <a:noFill/>
          <a:ln>
            <a:noFill/>
          </a:ln>
        </p:spPr>
        <p:txBody>
          <a:bodyPr anchorCtr="0" anchor="b"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b="1" lang="en" sz="2000">
                <a:solidFill>
                  <a:schemeClr val="dk1"/>
                </a:solidFill>
                <a:latin typeface="Colgate Ready"/>
                <a:ea typeface="Colgate Ready"/>
                <a:cs typeface="Colgate Ready"/>
                <a:sym typeface="Colgate Ready"/>
              </a:rPr>
              <a:t>Susan Vogell, Ed.D, RDH</a:t>
            </a:r>
            <a:endParaRPr b="1" sz="2000">
              <a:solidFill>
                <a:schemeClr val="dk1"/>
              </a:solidFill>
              <a:latin typeface="Colgate Ready"/>
              <a:ea typeface="Colgate Ready"/>
              <a:cs typeface="Colgate Ready"/>
              <a:sym typeface="Colgate Ready"/>
            </a:endParaRPr>
          </a:p>
        </p:txBody>
      </p:sp>
      <p:sp>
        <p:nvSpPr>
          <p:cNvPr id="352" name="Google Shape;352;p2"/>
          <p:cNvSpPr txBox="1"/>
          <p:nvPr/>
        </p:nvSpPr>
        <p:spPr>
          <a:xfrm>
            <a:off x="3213600" y="3749675"/>
            <a:ext cx="2481000" cy="800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b="1" lang="en" sz="2000">
                <a:solidFill>
                  <a:schemeClr val="dk1"/>
                </a:solidFill>
                <a:latin typeface="Colgate Ready"/>
                <a:ea typeface="Colgate Ready"/>
                <a:cs typeface="Colgate Ready"/>
                <a:sym typeface="Colgate Ready"/>
              </a:rPr>
              <a:t>Margarita Rivera, RDH, MSDH</a:t>
            </a:r>
            <a:endParaRPr b="1" sz="600">
              <a:latin typeface="Colgate Ready"/>
              <a:ea typeface="Colgate Ready"/>
              <a:cs typeface="Colgate Ready"/>
              <a:sym typeface="Colgate Ready"/>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6" name="Shape 356"/>
        <p:cNvGrpSpPr/>
        <p:nvPr/>
      </p:nvGrpSpPr>
      <p:grpSpPr>
        <a:xfrm>
          <a:off x="0" y="0"/>
          <a:ext cx="0" cy="0"/>
          <a:chOff x="0" y="0"/>
          <a:chExt cx="0" cy="0"/>
        </a:xfrm>
      </p:grpSpPr>
      <p:sp>
        <p:nvSpPr>
          <p:cNvPr id="357" name="Google Shape;357;p3"/>
          <p:cNvSpPr txBox="1"/>
          <p:nvPr>
            <p:ph idx="1" type="body"/>
          </p:nvPr>
        </p:nvSpPr>
        <p:spPr>
          <a:xfrm>
            <a:off x="95550" y="854075"/>
            <a:ext cx="9048600" cy="4452600"/>
          </a:xfrm>
          <a:prstGeom prst="rect">
            <a:avLst/>
          </a:prstGeom>
          <a:noFill/>
          <a:ln>
            <a:noFill/>
          </a:ln>
        </p:spPr>
        <p:txBody>
          <a:bodyPr anchorCtr="0" anchor="ctr" bIns="0" lIns="0" spcFirstLastPara="1" rIns="0" wrap="square" tIns="0">
            <a:noAutofit/>
          </a:bodyPr>
          <a:lstStyle/>
          <a:p>
            <a:pPr indent="0" lvl="0" marL="0" rtl="0" algn="l">
              <a:lnSpc>
                <a:spcPct val="80000"/>
              </a:lnSpc>
              <a:spcBef>
                <a:spcPts val="0"/>
              </a:spcBef>
              <a:spcAft>
                <a:spcPts val="0"/>
              </a:spcAft>
              <a:buNone/>
            </a:pPr>
            <a:r>
              <a:rPr lang="en">
                <a:solidFill>
                  <a:schemeClr val="dk1"/>
                </a:solidFill>
              </a:rPr>
              <a:t>Treating patients with special needs, including but not limited to:</a:t>
            </a:r>
            <a:endParaRPr>
              <a:solidFill>
                <a:schemeClr val="dk1"/>
              </a:solidFill>
            </a:endParaRPr>
          </a:p>
          <a:p>
            <a:pPr indent="-232664" lvl="1" marL="640080" rtl="0" algn="l">
              <a:lnSpc>
                <a:spcPct val="80000"/>
              </a:lnSpc>
              <a:spcBef>
                <a:spcPts val="550"/>
              </a:spcBef>
              <a:spcAft>
                <a:spcPts val="0"/>
              </a:spcAft>
              <a:buClr>
                <a:srgbClr val="3891A7"/>
              </a:buClr>
              <a:buSzPts val="2300"/>
              <a:buFont typeface="Arial"/>
              <a:buChar char="◦"/>
            </a:pPr>
            <a:r>
              <a:rPr lang="en">
                <a:solidFill>
                  <a:schemeClr val="dk1"/>
                </a:solidFill>
              </a:rPr>
              <a:t>Intellectual /developmental disabilities</a:t>
            </a:r>
            <a:endParaRPr>
              <a:solidFill>
                <a:schemeClr val="dk1"/>
              </a:solidFill>
            </a:endParaRPr>
          </a:p>
          <a:p>
            <a:pPr indent="-232664" lvl="1" marL="640080" rtl="0" algn="l">
              <a:lnSpc>
                <a:spcPct val="80000"/>
              </a:lnSpc>
              <a:spcBef>
                <a:spcPts val="550"/>
              </a:spcBef>
              <a:spcAft>
                <a:spcPts val="0"/>
              </a:spcAft>
              <a:buClr>
                <a:srgbClr val="3891A7"/>
              </a:buClr>
              <a:buSzPts val="2300"/>
              <a:buFont typeface="Arial"/>
              <a:buChar char="◦"/>
            </a:pPr>
            <a:r>
              <a:rPr lang="en">
                <a:solidFill>
                  <a:schemeClr val="dk1"/>
                </a:solidFill>
              </a:rPr>
              <a:t>Complex medical problems</a:t>
            </a:r>
            <a:endParaRPr>
              <a:solidFill>
                <a:schemeClr val="dk1"/>
              </a:solidFill>
            </a:endParaRPr>
          </a:p>
          <a:p>
            <a:pPr indent="-232664" lvl="1" marL="640080" rtl="0" algn="l">
              <a:lnSpc>
                <a:spcPct val="80000"/>
              </a:lnSpc>
              <a:spcBef>
                <a:spcPts val="550"/>
              </a:spcBef>
              <a:spcAft>
                <a:spcPts val="0"/>
              </a:spcAft>
              <a:buClr>
                <a:srgbClr val="3891A7"/>
              </a:buClr>
              <a:buSzPts val="2300"/>
              <a:buFont typeface="Arial"/>
              <a:buChar char="◦"/>
            </a:pPr>
            <a:r>
              <a:rPr lang="en">
                <a:solidFill>
                  <a:schemeClr val="dk1"/>
                </a:solidFill>
              </a:rPr>
              <a:t>Significant physical limitations</a:t>
            </a:r>
            <a:endParaRPr>
              <a:solidFill>
                <a:schemeClr val="dk1"/>
              </a:solidFill>
            </a:endParaRPr>
          </a:p>
          <a:p>
            <a:pPr indent="0" lvl="0" marL="0" rtl="0" algn="ctr">
              <a:lnSpc>
                <a:spcPct val="80000"/>
              </a:lnSpc>
              <a:spcBef>
                <a:spcPts val="550"/>
              </a:spcBef>
              <a:spcAft>
                <a:spcPts val="0"/>
              </a:spcAft>
              <a:buNone/>
            </a:pPr>
            <a:r>
              <a:t/>
            </a:r>
            <a:endParaRPr>
              <a:solidFill>
                <a:schemeClr val="dk1"/>
              </a:solidFill>
            </a:endParaRPr>
          </a:p>
          <a:p>
            <a:pPr indent="0" lvl="0" marL="0" rtl="0" algn="l">
              <a:lnSpc>
                <a:spcPct val="80000"/>
              </a:lnSpc>
              <a:spcBef>
                <a:spcPts val="550"/>
              </a:spcBef>
              <a:spcAft>
                <a:spcPts val="0"/>
              </a:spcAft>
              <a:buNone/>
            </a:pPr>
            <a:r>
              <a:rPr lang="en">
                <a:solidFill>
                  <a:schemeClr val="dk1"/>
                </a:solidFill>
              </a:rPr>
              <a:t>Includes knowledge from clinical theory, periodontology, oral pathology, nutrition, radiology and community dental/public health.</a:t>
            </a:r>
            <a:endParaRPr>
              <a:solidFill>
                <a:schemeClr val="dk1"/>
              </a:solidFill>
            </a:endParaRPr>
          </a:p>
        </p:txBody>
      </p:sp>
      <p:sp>
        <p:nvSpPr>
          <p:cNvPr id="358" name="Google Shape;358;p3"/>
          <p:cNvSpPr txBox="1"/>
          <p:nvPr/>
        </p:nvSpPr>
        <p:spPr>
          <a:xfrm>
            <a:off x="1479450" y="335750"/>
            <a:ext cx="7664700" cy="7680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O</a:t>
            </a:r>
            <a:r>
              <a:rPr b="1" lang="en" sz="2800"/>
              <a:t>verview</a:t>
            </a:r>
            <a:r>
              <a:rPr b="1" i="0" lang="en" sz="2800" u="none" cap="none" strike="noStrike">
                <a:solidFill>
                  <a:srgbClr val="000000"/>
                </a:solidFill>
                <a:latin typeface="Arial"/>
                <a:ea typeface="Arial"/>
                <a:cs typeface="Arial"/>
                <a:sym typeface="Arial"/>
              </a:rPr>
              <a:t> </a:t>
            </a:r>
            <a:r>
              <a:rPr b="1" lang="en" sz="2800"/>
              <a:t>of</a:t>
            </a:r>
            <a:r>
              <a:rPr b="1" i="0" lang="en" sz="2800" u="none" cap="none" strike="noStrike">
                <a:solidFill>
                  <a:srgbClr val="000000"/>
                </a:solidFill>
                <a:latin typeface="Arial"/>
                <a:ea typeface="Arial"/>
                <a:cs typeface="Arial"/>
                <a:sym typeface="Arial"/>
              </a:rPr>
              <a:t> C</a:t>
            </a:r>
            <a:r>
              <a:rPr b="1" lang="en" sz="2800"/>
              <a:t>ontent</a:t>
            </a:r>
            <a:endParaRPr b="1" i="0" sz="2800" u="none" cap="none" strike="noStrik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2" name="Shape 362"/>
        <p:cNvGrpSpPr/>
        <p:nvPr/>
      </p:nvGrpSpPr>
      <p:grpSpPr>
        <a:xfrm>
          <a:off x="0" y="0"/>
          <a:ext cx="0" cy="0"/>
          <a:chOff x="0" y="0"/>
          <a:chExt cx="0" cy="0"/>
        </a:xfrm>
      </p:grpSpPr>
      <p:sp>
        <p:nvSpPr>
          <p:cNvPr id="363" name="Google Shape;363;gb03fd8937f_1_0"/>
          <p:cNvSpPr txBox="1"/>
          <p:nvPr>
            <p:ph idx="1" type="body"/>
          </p:nvPr>
        </p:nvSpPr>
        <p:spPr>
          <a:xfrm>
            <a:off x="164750" y="0"/>
            <a:ext cx="9050700" cy="5143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
                <a:solidFill>
                  <a:schemeClr val="dk1"/>
                </a:solidFill>
              </a:rPr>
              <a:t>Second year dental hygiene students in a virtual or face-to-face setting.</a:t>
            </a:r>
            <a:endParaRPr sz="1400"/>
          </a:p>
          <a:p>
            <a:pPr indent="0" lvl="0" marL="0" rtl="0" algn="l">
              <a:lnSpc>
                <a:spcPct val="100000"/>
              </a:lnSpc>
              <a:spcBef>
                <a:spcPts val="0"/>
              </a:spcBef>
              <a:spcAft>
                <a:spcPts val="0"/>
              </a:spcAft>
              <a:buSzPts val="2300"/>
              <a:buNone/>
            </a:pPr>
            <a:r>
              <a:t/>
            </a:r>
            <a:endParaRPr/>
          </a:p>
          <a:p>
            <a:pPr indent="0" lvl="0" marL="0" rtl="0" algn="l">
              <a:lnSpc>
                <a:spcPct val="100000"/>
              </a:lnSpc>
              <a:spcBef>
                <a:spcPts val="0"/>
              </a:spcBef>
              <a:spcAft>
                <a:spcPts val="0"/>
              </a:spcAft>
              <a:buSzPts val="2300"/>
              <a:buNone/>
            </a:pPr>
            <a:r>
              <a:t/>
            </a:r>
            <a:endParaRPr/>
          </a:p>
        </p:txBody>
      </p:sp>
      <p:sp>
        <p:nvSpPr>
          <p:cNvPr id="364" name="Google Shape;364;gb03fd8937f_1_0"/>
          <p:cNvSpPr txBox="1"/>
          <p:nvPr/>
        </p:nvSpPr>
        <p:spPr>
          <a:xfrm>
            <a:off x="1456400" y="335750"/>
            <a:ext cx="7687500" cy="7680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Target Population</a:t>
            </a:r>
            <a:endParaRPr b="1" i="0" sz="2800" u="none" cap="none" strike="noStrik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8" name="Shape 368"/>
        <p:cNvGrpSpPr/>
        <p:nvPr/>
      </p:nvGrpSpPr>
      <p:grpSpPr>
        <a:xfrm>
          <a:off x="0" y="0"/>
          <a:ext cx="0" cy="0"/>
          <a:chOff x="0" y="0"/>
          <a:chExt cx="0" cy="0"/>
        </a:xfrm>
      </p:grpSpPr>
      <p:sp>
        <p:nvSpPr>
          <p:cNvPr id="369" name="Google Shape;369;p5"/>
          <p:cNvSpPr txBox="1"/>
          <p:nvPr>
            <p:ph idx="1" type="body"/>
          </p:nvPr>
        </p:nvSpPr>
        <p:spPr>
          <a:xfrm>
            <a:off x="269875" y="0"/>
            <a:ext cx="8874000" cy="51435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600"/>
              </a:spcBef>
              <a:spcAft>
                <a:spcPts val="0"/>
              </a:spcAft>
              <a:buClr>
                <a:schemeClr val="dk1"/>
              </a:buClr>
              <a:buSzPts val="2560"/>
              <a:buFont typeface="Arial"/>
              <a:buNone/>
            </a:pPr>
            <a:r>
              <a:rPr b="1" lang="en">
                <a:solidFill>
                  <a:schemeClr val="dk1"/>
                </a:solidFill>
              </a:rPr>
              <a:t>Standard 2 – Patient Care Competencies 2-12</a:t>
            </a:r>
            <a:endParaRPr>
              <a:solidFill>
                <a:schemeClr val="dk1"/>
              </a:solidFill>
            </a:endParaRPr>
          </a:p>
          <a:p>
            <a:pPr indent="0" lvl="0" marL="0" rtl="0" algn="l">
              <a:lnSpc>
                <a:spcPct val="90000"/>
              </a:lnSpc>
              <a:spcBef>
                <a:spcPts val="600"/>
              </a:spcBef>
              <a:spcAft>
                <a:spcPts val="0"/>
              </a:spcAft>
              <a:buNone/>
            </a:pPr>
            <a:r>
              <a:rPr lang="en">
                <a:solidFill>
                  <a:schemeClr val="dk1"/>
                </a:solidFill>
              </a:rPr>
              <a:t>Graduates must be competent in providing dental hygiene care for the child, adolescent, adult, geriatric, and special needs patient populations (CODA, 2019).</a:t>
            </a:r>
            <a:endParaRPr sz="1400"/>
          </a:p>
        </p:txBody>
      </p:sp>
      <p:sp>
        <p:nvSpPr>
          <p:cNvPr id="370" name="Google Shape;370;p5"/>
          <p:cNvSpPr txBox="1"/>
          <p:nvPr/>
        </p:nvSpPr>
        <p:spPr>
          <a:xfrm>
            <a:off x="1589100" y="314325"/>
            <a:ext cx="7554900" cy="7434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CODA S</a:t>
            </a:r>
            <a:r>
              <a:rPr b="1" lang="en" sz="2800"/>
              <a:t>tandards</a:t>
            </a:r>
            <a:endParaRPr b="1" i="0" sz="2800" u="none" cap="none" strike="noStrik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4" name="Shape 374"/>
        <p:cNvGrpSpPr/>
        <p:nvPr/>
      </p:nvGrpSpPr>
      <p:grpSpPr>
        <a:xfrm>
          <a:off x="0" y="0"/>
          <a:ext cx="0" cy="0"/>
          <a:chOff x="0" y="0"/>
          <a:chExt cx="0" cy="0"/>
        </a:xfrm>
      </p:grpSpPr>
      <p:sp>
        <p:nvSpPr>
          <p:cNvPr id="375" name="Google Shape;375;gb4e4679844_2_14"/>
          <p:cNvSpPr txBox="1"/>
          <p:nvPr>
            <p:ph idx="1" type="body"/>
          </p:nvPr>
        </p:nvSpPr>
        <p:spPr>
          <a:xfrm>
            <a:off x="118625" y="550475"/>
            <a:ext cx="9025500" cy="45930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2300"/>
              <a:buNone/>
            </a:pPr>
            <a:r>
              <a:t/>
            </a:r>
            <a:endParaRPr/>
          </a:p>
          <a:p>
            <a:pPr indent="0" lvl="0" marL="0" rtl="0" algn="ctr">
              <a:lnSpc>
                <a:spcPct val="100000"/>
              </a:lnSpc>
              <a:spcBef>
                <a:spcPts val="0"/>
              </a:spcBef>
              <a:spcAft>
                <a:spcPts val="0"/>
              </a:spcAft>
              <a:buSzPts val="2300"/>
              <a:buNone/>
            </a:pPr>
            <a:r>
              <a:t/>
            </a:r>
            <a:endParaRPr/>
          </a:p>
          <a:p>
            <a:pPr indent="0" lvl="0" marL="0" rtl="0" algn="l">
              <a:lnSpc>
                <a:spcPct val="100000"/>
              </a:lnSpc>
              <a:spcBef>
                <a:spcPts val="0"/>
              </a:spcBef>
              <a:spcAft>
                <a:spcPts val="0"/>
              </a:spcAft>
              <a:buSzPts val="2300"/>
              <a:buNone/>
            </a:pPr>
            <a:r>
              <a:rPr lang="en">
                <a:solidFill>
                  <a:srgbClr val="000000"/>
                </a:solidFill>
              </a:rPr>
              <a:t>This is a timed OSCE where students rotate through stations either virtual or in a face-to-face environment.  Students will be allowed 10 minutes per station to answer questions presented at each station. </a:t>
            </a:r>
            <a:endParaRPr>
              <a:solidFill>
                <a:srgbClr val="000000"/>
              </a:solidFill>
            </a:endParaRPr>
          </a:p>
          <a:p>
            <a:pPr indent="0" lvl="0" marL="0" rtl="0" algn="l">
              <a:lnSpc>
                <a:spcPct val="100000"/>
              </a:lnSpc>
              <a:spcBef>
                <a:spcPts val="0"/>
              </a:spcBef>
              <a:spcAft>
                <a:spcPts val="0"/>
              </a:spcAft>
              <a:buSzPts val="2300"/>
              <a:buNone/>
            </a:pPr>
            <a:r>
              <a:t/>
            </a:r>
            <a:endParaRPr>
              <a:solidFill>
                <a:srgbClr val="000000"/>
              </a:solidFill>
            </a:endParaRPr>
          </a:p>
          <a:p>
            <a:pPr indent="0" lvl="0" marL="0" rtl="0" algn="l">
              <a:lnSpc>
                <a:spcPct val="100000"/>
              </a:lnSpc>
              <a:spcBef>
                <a:spcPts val="0"/>
              </a:spcBef>
              <a:spcAft>
                <a:spcPts val="0"/>
              </a:spcAft>
              <a:buSzPts val="2300"/>
              <a:buNone/>
            </a:pPr>
            <a:r>
              <a:rPr lang="en">
                <a:solidFill>
                  <a:srgbClr val="000000"/>
                </a:solidFill>
              </a:rPr>
              <a:t>See OSCE instructions in the resource section for additional information.</a:t>
            </a:r>
            <a:endParaRPr/>
          </a:p>
          <a:p>
            <a:pPr indent="0" lvl="0" marL="0" rtl="0" algn="l">
              <a:lnSpc>
                <a:spcPct val="100000"/>
              </a:lnSpc>
              <a:spcBef>
                <a:spcPts val="0"/>
              </a:spcBef>
              <a:spcAft>
                <a:spcPts val="0"/>
              </a:spcAft>
              <a:buSzPts val="2300"/>
              <a:buNone/>
            </a:pPr>
            <a:r>
              <a:t/>
            </a:r>
            <a:endParaRPr/>
          </a:p>
        </p:txBody>
      </p:sp>
      <p:sp>
        <p:nvSpPr>
          <p:cNvPr id="376" name="Google Shape;376;gb4e4679844_2_14"/>
          <p:cNvSpPr txBox="1"/>
          <p:nvPr/>
        </p:nvSpPr>
        <p:spPr>
          <a:xfrm>
            <a:off x="1589100" y="335750"/>
            <a:ext cx="7554900" cy="7386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Presentation Format</a:t>
            </a:r>
            <a:r>
              <a:rPr b="1" lang="en" sz="2800"/>
              <a:t> Overview</a:t>
            </a:r>
            <a:r>
              <a:rPr b="1" i="0" lang="en" sz="2800" u="none" cap="none" strike="noStrike">
                <a:solidFill>
                  <a:srgbClr val="000000"/>
                </a:solidFill>
                <a:latin typeface="Arial"/>
                <a:ea typeface="Arial"/>
                <a:cs typeface="Arial"/>
                <a:sym typeface="Arial"/>
              </a:rPr>
              <a:t> </a:t>
            </a:r>
            <a:endParaRPr b="1" i="0" sz="2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1" sz="28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0" name="Shape 380"/>
        <p:cNvGrpSpPr/>
        <p:nvPr/>
      </p:nvGrpSpPr>
      <p:grpSpPr>
        <a:xfrm>
          <a:off x="0" y="0"/>
          <a:ext cx="0" cy="0"/>
          <a:chOff x="0" y="0"/>
          <a:chExt cx="0" cy="0"/>
        </a:xfrm>
      </p:grpSpPr>
      <p:sp>
        <p:nvSpPr>
          <p:cNvPr id="381" name="Google Shape;381;p4"/>
          <p:cNvSpPr txBox="1"/>
          <p:nvPr>
            <p:ph idx="1" type="body"/>
          </p:nvPr>
        </p:nvSpPr>
        <p:spPr>
          <a:xfrm>
            <a:off x="0" y="1880525"/>
            <a:ext cx="9144000" cy="3140400"/>
          </a:xfrm>
          <a:prstGeom prst="rect">
            <a:avLst/>
          </a:prstGeom>
          <a:noFill/>
          <a:ln>
            <a:noFill/>
          </a:ln>
        </p:spPr>
        <p:txBody>
          <a:bodyPr anchorCtr="0" anchor="ctr" bIns="0" lIns="0" spcFirstLastPara="1" rIns="0" wrap="square" tIns="0">
            <a:noAutofit/>
          </a:bodyPr>
          <a:lstStyle/>
          <a:p>
            <a:pPr indent="-374650" lvl="0" marL="457200" rtl="0" algn="l">
              <a:lnSpc>
                <a:spcPct val="90000"/>
              </a:lnSpc>
              <a:spcBef>
                <a:spcPts val="1000"/>
              </a:spcBef>
              <a:spcAft>
                <a:spcPts val="0"/>
              </a:spcAft>
              <a:buClr>
                <a:schemeClr val="dk1"/>
              </a:buClr>
              <a:buSzPts val="2300"/>
              <a:buChar char="●"/>
            </a:pPr>
            <a:r>
              <a:rPr lang="en">
                <a:solidFill>
                  <a:schemeClr val="dk1"/>
                </a:solidFill>
              </a:rPr>
              <a:t>Microsoft PowerPoint or Google Slides</a:t>
            </a:r>
            <a:endParaRPr>
              <a:solidFill>
                <a:schemeClr val="dk1"/>
              </a:solidFill>
            </a:endParaRPr>
          </a:p>
          <a:p>
            <a:pPr indent="-374650" lvl="0" marL="457200" rtl="0" algn="l">
              <a:lnSpc>
                <a:spcPct val="90000"/>
              </a:lnSpc>
              <a:spcBef>
                <a:spcPts val="0"/>
              </a:spcBef>
              <a:spcAft>
                <a:spcPts val="0"/>
              </a:spcAft>
              <a:buClr>
                <a:schemeClr val="dk1"/>
              </a:buClr>
              <a:buSzPts val="2300"/>
              <a:buChar char="●"/>
            </a:pPr>
            <a:r>
              <a:rPr lang="en">
                <a:solidFill>
                  <a:schemeClr val="dk1"/>
                </a:solidFill>
              </a:rPr>
              <a:t>Internet connection with broadband of 3G or faster</a:t>
            </a:r>
            <a:endParaRPr>
              <a:solidFill>
                <a:schemeClr val="dk1"/>
              </a:solidFill>
            </a:endParaRPr>
          </a:p>
          <a:p>
            <a:pPr indent="-374650" lvl="0" marL="457200" rtl="0" algn="l">
              <a:lnSpc>
                <a:spcPct val="90000"/>
              </a:lnSpc>
              <a:spcBef>
                <a:spcPts val="0"/>
              </a:spcBef>
              <a:spcAft>
                <a:spcPts val="0"/>
              </a:spcAft>
              <a:buClr>
                <a:schemeClr val="dk1"/>
              </a:buClr>
              <a:buSzPts val="2300"/>
              <a:buChar char="●"/>
            </a:pPr>
            <a:r>
              <a:rPr lang="en">
                <a:solidFill>
                  <a:schemeClr val="dk1"/>
                </a:solidFill>
              </a:rPr>
              <a:t>Computer, laptop, tablet or iPad</a:t>
            </a:r>
            <a:endParaRPr>
              <a:solidFill>
                <a:schemeClr val="dk1"/>
              </a:solidFill>
            </a:endParaRPr>
          </a:p>
          <a:p>
            <a:pPr indent="-374650" lvl="0" marL="457200" rtl="0" algn="l">
              <a:lnSpc>
                <a:spcPct val="90000"/>
              </a:lnSpc>
              <a:spcBef>
                <a:spcPts val="0"/>
              </a:spcBef>
              <a:spcAft>
                <a:spcPts val="0"/>
              </a:spcAft>
              <a:buClr>
                <a:schemeClr val="dk1"/>
              </a:buClr>
              <a:buSzPts val="2300"/>
              <a:buChar char="●"/>
            </a:pPr>
            <a:r>
              <a:rPr lang="en">
                <a:solidFill>
                  <a:schemeClr val="dk1"/>
                </a:solidFill>
              </a:rPr>
              <a:t>LMS Platform supported by your institution</a:t>
            </a:r>
            <a:endParaRPr>
              <a:solidFill>
                <a:schemeClr val="dk1"/>
              </a:solidFill>
            </a:endParaRPr>
          </a:p>
          <a:p>
            <a:pPr indent="-374650" lvl="0" marL="457200" rtl="0" algn="l">
              <a:lnSpc>
                <a:spcPct val="90000"/>
              </a:lnSpc>
              <a:spcBef>
                <a:spcPts val="0"/>
              </a:spcBef>
              <a:spcAft>
                <a:spcPts val="0"/>
              </a:spcAft>
              <a:buClr>
                <a:schemeClr val="dk1"/>
              </a:buClr>
              <a:buSzPts val="2300"/>
              <a:buChar char="●"/>
            </a:pPr>
            <a:r>
              <a:rPr lang="en">
                <a:solidFill>
                  <a:schemeClr val="dk1"/>
                </a:solidFill>
              </a:rPr>
              <a:t>Highly recommended is the </a:t>
            </a:r>
            <a:r>
              <a:rPr lang="en">
                <a:solidFill>
                  <a:schemeClr val="dk1"/>
                </a:solidFill>
              </a:rPr>
              <a:t>utilization</a:t>
            </a:r>
            <a:r>
              <a:rPr lang="en">
                <a:solidFill>
                  <a:schemeClr val="dk1"/>
                </a:solidFill>
              </a:rPr>
              <a:t> of lockdown services, proctoring of exam via Zoom, or other security measures available with your LMS platform.</a:t>
            </a:r>
            <a:endParaRPr>
              <a:solidFill>
                <a:schemeClr val="dk1"/>
              </a:solidFill>
            </a:endParaRPr>
          </a:p>
        </p:txBody>
      </p:sp>
      <p:sp>
        <p:nvSpPr>
          <p:cNvPr id="382" name="Google Shape;382;p4"/>
          <p:cNvSpPr txBox="1"/>
          <p:nvPr/>
        </p:nvSpPr>
        <p:spPr>
          <a:xfrm>
            <a:off x="1589100" y="335750"/>
            <a:ext cx="7554900" cy="7911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S</a:t>
            </a:r>
            <a:r>
              <a:rPr b="1" lang="en" sz="2800"/>
              <a:t>oftware</a:t>
            </a:r>
            <a:r>
              <a:rPr b="1" i="0" lang="en" sz="2800" u="none" cap="none" strike="noStrike">
                <a:solidFill>
                  <a:srgbClr val="000000"/>
                </a:solidFill>
                <a:latin typeface="Arial"/>
                <a:ea typeface="Arial"/>
                <a:cs typeface="Arial"/>
                <a:sym typeface="Arial"/>
              </a:rPr>
              <a:t> </a:t>
            </a:r>
            <a:r>
              <a:rPr b="1" lang="en" sz="2800"/>
              <a:t>and</a:t>
            </a:r>
            <a:r>
              <a:rPr b="1" i="0" lang="en" sz="2800" u="none" cap="none" strike="noStrike">
                <a:solidFill>
                  <a:srgbClr val="000000"/>
                </a:solidFill>
                <a:latin typeface="Arial"/>
                <a:ea typeface="Arial"/>
                <a:cs typeface="Arial"/>
                <a:sym typeface="Arial"/>
              </a:rPr>
              <a:t> E</a:t>
            </a:r>
            <a:r>
              <a:rPr b="1" lang="en" sz="2800"/>
              <a:t>quipment</a:t>
            </a:r>
            <a:r>
              <a:rPr b="1" i="0" lang="en" sz="2800" u="none" cap="none" strike="noStrike">
                <a:solidFill>
                  <a:srgbClr val="000000"/>
                </a:solidFill>
                <a:latin typeface="Arial"/>
                <a:ea typeface="Arial"/>
                <a:cs typeface="Arial"/>
                <a:sym typeface="Arial"/>
              </a:rPr>
              <a:t> R</a:t>
            </a:r>
            <a:r>
              <a:rPr b="1" lang="en" sz="2800"/>
              <a:t>equirements</a:t>
            </a:r>
            <a:r>
              <a:rPr b="1" i="0" lang="en" sz="2800" u="none" cap="none" strike="noStrike">
                <a:solidFill>
                  <a:srgbClr val="000000"/>
                </a:solidFill>
                <a:latin typeface="Arial"/>
                <a:ea typeface="Arial"/>
                <a:cs typeface="Arial"/>
                <a:sym typeface="Arial"/>
              </a:rPr>
              <a:t> </a:t>
            </a:r>
            <a:endParaRPr b="1" i="0" sz="2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800"/>
              <a:buFont typeface="Arial"/>
              <a:buNone/>
            </a:pPr>
            <a:r>
              <a:rPr b="1" lang="en" sz="2800"/>
              <a:t>For Virtual Format</a:t>
            </a:r>
            <a:endParaRPr b="1" i="0" sz="2800" u="none" cap="none" strike="noStrik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6" name="Shape 386"/>
        <p:cNvGrpSpPr/>
        <p:nvPr/>
      </p:nvGrpSpPr>
      <p:grpSpPr>
        <a:xfrm>
          <a:off x="0" y="0"/>
          <a:ext cx="0" cy="0"/>
          <a:chOff x="0" y="0"/>
          <a:chExt cx="0" cy="0"/>
        </a:xfrm>
      </p:grpSpPr>
      <p:sp>
        <p:nvSpPr>
          <p:cNvPr id="387" name="Google Shape;387;g794e32e8f3_0_0"/>
          <p:cNvSpPr txBox="1"/>
          <p:nvPr>
            <p:ph idx="1" type="body"/>
          </p:nvPr>
        </p:nvSpPr>
        <p:spPr>
          <a:xfrm>
            <a:off x="0" y="1880525"/>
            <a:ext cx="9144000" cy="3140400"/>
          </a:xfrm>
          <a:prstGeom prst="rect">
            <a:avLst/>
          </a:prstGeom>
          <a:noFill/>
          <a:ln>
            <a:noFill/>
          </a:ln>
        </p:spPr>
        <p:txBody>
          <a:bodyPr anchorCtr="0" anchor="ctr" bIns="0" lIns="0" spcFirstLastPara="1" rIns="0" wrap="square" tIns="0">
            <a:noAutofit/>
          </a:bodyPr>
          <a:lstStyle/>
          <a:p>
            <a:pPr indent="-374650" lvl="0" marL="457200" rtl="0" algn="l">
              <a:lnSpc>
                <a:spcPct val="90000"/>
              </a:lnSpc>
              <a:spcBef>
                <a:spcPts val="1000"/>
              </a:spcBef>
              <a:spcAft>
                <a:spcPts val="0"/>
              </a:spcAft>
              <a:buClr>
                <a:schemeClr val="dk1"/>
              </a:buClr>
              <a:buSzPts val="2300"/>
              <a:buChar char="●"/>
            </a:pPr>
            <a:r>
              <a:rPr lang="en">
                <a:solidFill>
                  <a:schemeClr val="dk1"/>
                </a:solidFill>
              </a:rPr>
              <a:t>A room or space that will allow for 7 independent stations.</a:t>
            </a:r>
            <a:endParaRPr>
              <a:solidFill>
                <a:schemeClr val="dk1"/>
              </a:solidFill>
            </a:endParaRPr>
          </a:p>
          <a:p>
            <a:pPr indent="-374650" lvl="0" marL="457200" rtl="0" algn="l">
              <a:lnSpc>
                <a:spcPct val="90000"/>
              </a:lnSpc>
              <a:spcBef>
                <a:spcPts val="0"/>
              </a:spcBef>
              <a:spcAft>
                <a:spcPts val="0"/>
              </a:spcAft>
              <a:buClr>
                <a:schemeClr val="dk1"/>
              </a:buClr>
              <a:buSzPts val="2300"/>
              <a:buChar char="●"/>
            </a:pPr>
            <a:r>
              <a:rPr lang="en">
                <a:solidFill>
                  <a:schemeClr val="dk1"/>
                </a:solidFill>
              </a:rPr>
              <a:t>Each station will need a computer with Internet access, an area where students can sit to read each station’s information and respond to questions.</a:t>
            </a:r>
            <a:endParaRPr>
              <a:solidFill>
                <a:schemeClr val="dk1"/>
              </a:solidFill>
            </a:endParaRPr>
          </a:p>
          <a:p>
            <a:pPr indent="-374650" lvl="0" marL="457200" rtl="0" algn="l">
              <a:lnSpc>
                <a:spcPct val="90000"/>
              </a:lnSpc>
              <a:spcBef>
                <a:spcPts val="0"/>
              </a:spcBef>
              <a:spcAft>
                <a:spcPts val="0"/>
              </a:spcAft>
              <a:buClr>
                <a:schemeClr val="dk1"/>
              </a:buClr>
              <a:buSzPts val="2300"/>
              <a:buChar char="●"/>
            </a:pPr>
            <a:r>
              <a:rPr lang="en">
                <a:solidFill>
                  <a:schemeClr val="dk1"/>
                </a:solidFill>
              </a:rPr>
              <a:t>LMS Platform, supported by your institution, if students will be answering question directly into a software program OR hard copy answer sheets.</a:t>
            </a:r>
            <a:endParaRPr>
              <a:solidFill>
                <a:schemeClr val="dk1"/>
              </a:solidFill>
            </a:endParaRPr>
          </a:p>
        </p:txBody>
      </p:sp>
      <p:sp>
        <p:nvSpPr>
          <p:cNvPr id="388" name="Google Shape;388;g794e32e8f3_0_0"/>
          <p:cNvSpPr txBox="1"/>
          <p:nvPr/>
        </p:nvSpPr>
        <p:spPr>
          <a:xfrm>
            <a:off x="1589100" y="335750"/>
            <a:ext cx="7554900" cy="7911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E</a:t>
            </a:r>
            <a:r>
              <a:rPr b="1" lang="en" sz="2800"/>
              <a:t>quipment</a:t>
            </a:r>
            <a:r>
              <a:rPr b="1" i="0" lang="en" sz="2800" u="none" cap="none" strike="noStrike">
                <a:solidFill>
                  <a:srgbClr val="000000"/>
                </a:solidFill>
                <a:latin typeface="Arial"/>
                <a:ea typeface="Arial"/>
                <a:cs typeface="Arial"/>
                <a:sym typeface="Arial"/>
              </a:rPr>
              <a:t> R</a:t>
            </a:r>
            <a:r>
              <a:rPr b="1" lang="en" sz="2800"/>
              <a:t>equirements</a:t>
            </a:r>
            <a:r>
              <a:rPr b="1" i="0" lang="en" sz="2800" u="none" cap="none" strike="noStrike">
                <a:solidFill>
                  <a:srgbClr val="000000"/>
                </a:solidFill>
                <a:latin typeface="Arial"/>
                <a:ea typeface="Arial"/>
                <a:cs typeface="Arial"/>
                <a:sym typeface="Arial"/>
              </a:rPr>
              <a:t> </a:t>
            </a:r>
            <a:endParaRPr b="1" i="0" sz="2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800"/>
              <a:buFont typeface="Arial"/>
              <a:buNone/>
            </a:pPr>
            <a:r>
              <a:rPr b="1" lang="en" sz="2800"/>
              <a:t>For Face-to-Face Format</a:t>
            </a:r>
            <a:endParaRPr b="1" i="0" sz="2800" u="none" cap="none" strike="noStrike">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2" name="Shape 392"/>
        <p:cNvGrpSpPr/>
        <p:nvPr/>
      </p:nvGrpSpPr>
      <p:grpSpPr>
        <a:xfrm>
          <a:off x="0" y="0"/>
          <a:ext cx="0" cy="0"/>
          <a:chOff x="0" y="0"/>
          <a:chExt cx="0" cy="0"/>
        </a:xfrm>
      </p:grpSpPr>
      <p:sp>
        <p:nvSpPr>
          <p:cNvPr id="393" name="Google Shape;393;gaf7f9ef970_0_0"/>
          <p:cNvSpPr txBox="1"/>
          <p:nvPr>
            <p:ph idx="1" type="body"/>
          </p:nvPr>
        </p:nvSpPr>
        <p:spPr>
          <a:xfrm>
            <a:off x="0" y="0"/>
            <a:ext cx="9144000" cy="51435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2300"/>
              <a:buNone/>
            </a:pPr>
            <a:r>
              <a:t/>
            </a:r>
            <a:endParaRPr/>
          </a:p>
          <a:p>
            <a:pPr indent="0" lvl="0" marL="0" rtl="0" algn="l">
              <a:lnSpc>
                <a:spcPct val="100000"/>
              </a:lnSpc>
              <a:spcBef>
                <a:spcPts val="0"/>
              </a:spcBef>
              <a:spcAft>
                <a:spcPts val="0"/>
              </a:spcAft>
              <a:buSzPts val="2300"/>
              <a:buNone/>
            </a:pPr>
            <a:r>
              <a:t/>
            </a:r>
            <a:endParaRPr/>
          </a:p>
          <a:p>
            <a:pPr indent="0" lvl="0" marL="0" rtl="0" algn="ctr">
              <a:lnSpc>
                <a:spcPct val="100000"/>
              </a:lnSpc>
              <a:spcBef>
                <a:spcPts val="0"/>
              </a:spcBef>
              <a:spcAft>
                <a:spcPts val="0"/>
              </a:spcAft>
              <a:buSzPts val="2300"/>
              <a:buNone/>
            </a:pPr>
            <a:r>
              <a:t/>
            </a:r>
            <a:endParaRPr/>
          </a:p>
          <a:p>
            <a:pPr indent="0" lvl="0" marL="0" rtl="0" algn="l">
              <a:lnSpc>
                <a:spcPct val="100000"/>
              </a:lnSpc>
              <a:spcBef>
                <a:spcPts val="0"/>
              </a:spcBef>
              <a:spcAft>
                <a:spcPts val="0"/>
              </a:spcAft>
              <a:buSzPts val="2300"/>
              <a:buNone/>
            </a:pPr>
            <a:r>
              <a:rPr lang="en">
                <a:solidFill>
                  <a:srgbClr val="000000"/>
                </a:solidFill>
              </a:rPr>
              <a:t> </a:t>
            </a:r>
            <a:endParaRPr>
              <a:solidFill>
                <a:srgbClr val="000000"/>
              </a:solidFill>
            </a:endParaRPr>
          </a:p>
        </p:txBody>
      </p:sp>
      <p:sp>
        <p:nvSpPr>
          <p:cNvPr id="394" name="Google Shape;394;gaf7f9ef970_0_0"/>
          <p:cNvSpPr txBox="1"/>
          <p:nvPr/>
        </p:nvSpPr>
        <p:spPr>
          <a:xfrm>
            <a:off x="1479450" y="314325"/>
            <a:ext cx="7664400" cy="7896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rPr b="1" lang="en" sz="2800"/>
              <a:t>Instructions to Students</a:t>
            </a:r>
            <a:endParaRPr b="1" i="0" sz="2800" u="none" cap="none" strike="noStrike">
              <a:solidFill>
                <a:srgbClr val="000000"/>
              </a:solidFill>
              <a:latin typeface="Arial"/>
              <a:ea typeface="Arial"/>
              <a:cs typeface="Arial"/>
              <a:sym typeface="Arial"/>
            </a:endParaRPr>
          </a:p>
        </p:txBody>
      </p:sp>
      <p:sp>
        <p:nvSpPr>
          <p:cNvPr id="395" name="Google Shape;395;gaf7f9ef970_0_0"/>
          <p:cNvSpPr txBox="1"/>
          <p:nvPr/>
        </p:nvSpPr>
        <p:spPr>
          <a:xfrm>
            <a:off x="0" y="1472875"/>
            <a:ext cx="9021600" cy="1600800"/>
          </a:xfrm>
          <a:prstGeom prst="rect">
            <a:avLst/>
          </a:prstGeom>
          <a:noFill/>
          <a:ln>
            <a:noFill/>
          </a:ln>
        </p:spPr>
        <p:txBody>
          <a:bodyPr anchorCtr="0" anchor="ctr" bIns="91425" lIns="91425" spcFirstLastPara="1" rIns="91425" wrap="square" tIns="91425">
            <a:spAutoFit/>
          </a:bodyPr>
          <a:lstStyle/>
          <a:p>
            <a:pPr indent="0" lvl="0" marL="0" rtl="0" algn="l">
              <a:spcBef>
                <a:spcPts val="0"/>
              </a:spcBef>
              <a:spcAft>
                <a:spcPts val="0"/>
              </a:spcAft>
              <a:buNone/>
            </a:pPr>
            <a:r>
              <a:rPr lang="en" sz="2300"/>
              <a:t>This OSCE focuses on one patient, Flora.  Different aspects of information about Flora’s case will be presented as you move through the OSCE. The information presented will build upon itself until you have all the information associated with the case.</a:t>
            </a:r>
            <a:endParaRPr sz="23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9" name="Shape 399"/>
        <p:cNvGrpSpPr/>
        <p:nvPr/>
      </p:nvGrpSpPr>
      <p:grpSpPr>
        <a:xfrm>
          <a:off x="0" y="0"/>
          <a:ext cx="0" cy="0"/>
          <a:chOff x="0" y="0"/>
          <a:chExt cx="0" cy="0"/>
        </a:xfrm>
      </p:grpSpPr>
      <p:sp>
        <p:nvSpPr>
          <p:cNvPr id="400" name="Google Shape;400;gb03fd8937f_0_0"/>
          <p:cNvSpPr txBox="1"/>
          <p:nvPr>
            <p:ph idx="1" type="body"/>
          </p:nvPr>
        </p:nvSpPr>
        <p:spPr>
          <a:xfrm>
            <a:off x="0" y="0"/>
            <a:ext cx="9144000" cy="51435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2300"/>
              <a:buNone/>
            </a:pPr>
            <a:r>
              <a:t/>
            </a:r>
            <a:endParaRPr/>
          </a:p>
          <a:p>
            <a:pPr indent="0" lvl="0" marL="0" rtl="0" algn="l">
              <a:lnSpc>
                <a:spcPct val="100000"/>
              </a:lnSpc>
              <a:spcBef>
                <a:spcPts val="0"/>
              </a:spcBef>
              <a:spcAft>
                <a:spcPts val="0"/>
              </a:spcAft>
              <a:buSzPts val="2300"/>
              <a:buNone/>
            </a:pPr>
            <a:r>
              <a:t/>
            </a:r>
            <a:endParaRPr/>
          </a:p>
          <a:p>
            <a:pPr indent="0" lvl="0" marL="0" rtl="0" algn="ctr">
              <a:lnSpc>
                <a:spcPct val="100000"/>
              </a:lnSpc>
              <a:spcBef>
                <a:spcPts val="0"/>
              </a:spcBef>
              <a:spcAft>
                <a:spcPts val="0"/>
              </a:spcAft>
              <a:buSzPts val="2300"/>
              <a:buNone/>
            </a:pPr>
            <a:r>
              <a:t/>
            </a:r>
            <a:endParaRPr/>
          </a:p>
          <a:p>
            <a:pPr indent="0" lvl="0" marL="0" rtl="0" algn="l">
              <a:lnSpc>
                <a:spcPct val="100000"/>
              </a:lnSpc>
              <a:spcBef>
                <a:spcPts val="0"/>
              </a:spcBef>
              <a:spcAft>
                <a:spcPts val="0"/>
              </a:spcAft>
              <a:buSzPts val="2300"/>
              <a:buNone/>
            </a:pPr>
            <a:r>
              <a:rPr lang="en">
                <a:solidFill>
                  <a:srgbClr val="000000"/>
                </a:solidFill>
              </a:rPr>
              <a:t> </a:t>
            </a:r>
            <a:endParaRPr>
              <a:solidFill>
                <a:srgbClr val="000000"/>
              </a:solidFill>
            </a:endParaRPr>
          </a:p>
        </p:txBody>
      </p:sp>
      <p:sp>
        <p:nvSpPr>
          <p:cNvPr id="401" name="Google Shape;401;gb03fd8937f_0_0"/>
          <p:cNvSpPr txBox="1"/>
          <p:nvPr/>
        </p:nvSpPr>
        <p:spPr>
          <a:xfrm>
            <a:off x="0" y="2200875"/>
            <a:ext cx="9144000" cy="7386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Station #1 </a:t>
            </a:r>
            <a:endParaRPr b="1" sz="2800"/>
          </a:p>
          <a:p>
            <a:pPr indent="0" lvl="0" marL="0" marR="0" rtl="0" algn="ctr">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Introduction to </a:t>
            </a:r>
            <a:r>
              <a:rPr b="1" lang="en" sz="2800"/>
              <a:t>Flora</a:t>
            </a:r>
            <a:endParaRPr b="1" i="0" sz="2800" u="none" cap="none" strike="noStrike">
              <a:solidFill>
                <a:srgbClr val="000000"/>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5" name="Shape 405"/>
        <p:cNvGrpSpPr/>
        <p:nvPr/>
      </p:nvGrpSpPr>
      <p:grpSpPr>
        <a:xfrm>
          <a:off x="0" y="0"/>
          <a:ext cx="0" cy="0"/>
          <a:chOff x="0" y="0"/>
          <a:chExt cx="0" cy="0"/>
        </a:xfrm>
      </p:grpSpPr>
      <p:sp>
        <p:nvSpPr>
          <p:cNvPr id="406" name="Google Shape;406;gb4e4679844_2_7"/>
          <p:cNvSpPr txBox="1"/>
          <p:nvPr>
            <p:ph idx="1" type="body"/>
          </p:nvPr>
        </p:nvSpPr>
        <p:spPr>
          <a:xfrm>
            <a:off x="95550" y="0"/>
            <a:ext cx="9048600" cy="51435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2300"/>
              <a:buNone/>
            </a:pPr>
            <a:r>
              <a:t/>
            </a:r>
            <a:endParaRPr sz="2800">
              <a:solidFill>
                <a:srgbClr val="000000"/>
              </a:solidFill>
            </a:endParaRPr>
          </a:p>
          <a:p>
            <a:pPr indent="0" lvl="0" marL="0" rtl="0" algn="ctr">
              <a:lnSpc>
                <a:spcPct val="100000"/>
              </a:lnSpc>
              <a:spcBef>
                <a:spcPts val="0"/>
              </a:spcBef>
              <a:spcAft>
                <a:spcPts val="0"/>
              </a:spcAft>
              <a:buSzPts val="2300"/>
              <a:buNone/>
            </a:pPr>
            <a:r>
              <a:t/>
            </a:r>
            <a:endParaRPr sz="2800">
              <a:solidFill>
                <a:srgbClr val="000000"/>
              </a:solidFill>
            </a:endParaRPr>
          </a:p>
          <a:p>
            <a:pPr indent="0" lvl="0" marL="0" rtl="0" algn="l">
              <a:lnSpc>
                <a:spcPct val="100000"/>
              </a:lnSpc>
              <a:spcBef>
                <a:spcPts val="0"/>
              </a:spcBef>
              <a:spcAft>
                <a:spcPts val="0"/>
              </a:spcAft>
              <a:buSzPts val="2300"/>
              <a:buNone/>
            </a:pPr>
            <a:r>
              <a:rPr lang="en">
                <a:solidFill>
                  <a:srgbClr val="000000"/>
                </a:solidFill>
              </a:rPr>
              <a:t>Carefully read the information presented for the Flora scenario and then answer the two questions presented at this station. </a:t>
            </a:r>
            <a:endParaRPr>
              <a:solidFill>
                <a:srgbClr val="000000"/>
              </a:solidFill>
            </a:endParaRPr>
          </a:p>
          <a:p>
            <a:pPr indent="0" lvl="0" marL="0" rtl="0" algn="ctr">
              <a:lnSpc>
                <a:spcPct val="100000"/>
              </a:lnSpc>
              <a:spcBef>
                <a:spcPts val="0"/>
              </a:spcBef>
              <a:spcAft>
                <a:spcPts val="0"/>
              </a:spcAft>
              <a:buSzPts val="2300"/>
              <a:buNone/>
            </a:pPr>
            <a:r>
              <a:t/>
            </a:r>
            <a:endParaRPr>
              <a:solidFill>
                <a:srgbClr val="000000"/>
              </a:solidFill>
            </a:endParaRPr>
          </a:p>
          <a:p>
            <a:pPr indent="0" lvl="0" marL="0" rtl="0" algn="l">
              <a:lnSpc>
                <a:spcPct val="100000"/>
              </a:lnSpc>
              <a:spcBef>
                <a:spcPts val="0"/>
              </a:spcBef>
              <a:spcAft>
                <a:spcPts val="0"/>
              </a:spcAft>
              <a:buSzPts val="2300"/>
              <a:buNone/>
            </a:pPr>
            <a:r>
              <a:rPr lang="en">
                <a:solidFill>
                  <a:srgbClr val="000000"/>
                </a:solidFill>
              </a:rPr>
              <a:t>Always be mindful that you will have 10 minutes to complete this station.</a:t>
            </a:r>
            <a:r>
              <a:rPr lang="en" sz="2800"/>
              <a:t> </a:t>
            </a:r>
            <a:endParaRPr sz="2800"/>
          </a:p>
        </p:txBody>
      </p:sp>
      <p:sp>
        <p:nvSpPr>
          <p:cNvPr id="407" name="Google Shape;407;gb4e4679844_2_7"/>
          <p:cNvSpPr txBox="1"/>
          <p:nvPr/>
        </p:nvSpPr>
        <p:spPr>
          <a:xfrm>
            <a:off x="1456400" y="335750"/>
            <a:ext cx="7687500" cy="7386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rPr b="1" lang="en" sz="2800"/>
              <a:t>Station #1 </a:t>
            </a:r>
            <a:endParaRPr b="1" sz="2800"/>
          </a:p>
          <a:p>
            <a:pPr indent="0" lvl="0" marL="0" marR="0" rtl="0" algn="ctr">
              <a:lnSpc>
                <a:spcPct val="100000"/>
              </a:lnSpc>
              <a:spcBef>
                <a:spcPts val="0"/>
              </a:spcBef>
              <a:spcAft>
                <a:spcPts val="0"/>
              </a:spcAft>
              <a:buClr>
                <a:srgbClr val="000000"/>
              </a:buClr>
              <a:buSzPts val="2800"/>
              <a:buFont typeface="Arial"/>
              <a:buNone/>
            </a:pPr>
            <a:r>
              <a:rPr b="1" lang="en" sz="2800"/>
              <a:t>Introduction to Flora</a:t>
            </a:r>
            <a:endParaRPr b="1" sz="2800"/>
          </a:p>
          <a:p>
            <a:pPr indent="0" lvl="0" marL="0" marR="0" rtl="0" algn="ctr">
              <a:lnSpc>
                <a:spcPct val="100000"/>
              </a:lnSpc>
              <a:spcBef>
                <a:spcPts val="0"/>
              </a:spcBef>
              <a:spcAft>
                <a:spcPts val="0"/>
              </a:spcAft>
              <a:buClr>
                <a:srgbClr val="000000"/>
              </a:buClr>
              <a:buSzPts val="2800"/>
              <a:buFont typeface="Arial"/>
              <a:buNone/>
            </a:pPr>
            <a:r>
              <a:rPr b="1" lang="en" sz="2800"/>
              <a:t>Instructions to Students</a:t>
            </a:r>
            <a:r>
              <a:rPr b="1" i="0" lang="en" sz="2800" u="none" cap="none" strike="noStrike">
                <a:solidFill>
                  <a:srgbClr val="000000"/>
                </a:solidFill>
                <a:latin typeface="Arial"/>
                <a:ea typeface="Arial"/>
                <a:cs typeface="Arial"/>
                <a:sym typeface="Arial"/>
              </a:rPr>
              <a:t> </a:t>
            </a:r>
            <a:endParaRPr b="1" i="0" sz="2800" u="none" cap="none" strike="noStrike">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1" name="Shape 411"/>
        <p:cNvGrpSpPr/>
        <p:nvPr/>
      </p:nvGrpSpPr>
      <p:grpSpPr>
        <a:xfrm>
          <a:off x="0" y="0"/>
          <a:ext cx="0" cy="0"/>
          <a:chOff x="0" y="0"/>
          <a:chExt cx="0" cy="0"/>
        </a:xfrm>
      </p:grpSpPr>
      <p:sp>
        <p:nvSpPr>
          <p:cNvPr id="412" name="Google Shape;412;gb4e479315b_0_0"/>
          <p:cNvSpPr txBox="1"/>
          <p:nvPr>
            <p:ph idx="1" type="body"/>
          </p:nvPr>
        </p:nvSpPr>
        <p:spPr>
          <a:xfrm>
            <a:off x="0" y="1074350"/>
            <a:ext cx="9144000" cy="4069200"/>
          </a:xfrm>
          <a:prstGeom prst="rect">
            <a:avLst/>
          </a:prstGeom>
          <a:noFill/>
          <a:ln>
            <a:noFill/>
          </a:ln>
        </p:spPr>
        <p:txBody>
          <a:bodyPr anchorCtr="0" anchor="ctr" bIns="0" lIns="0" spcFirstLastPara="1" rIns="0" wrap="square" tIns="0">
            <a:noAutofit/>
          </a:bodyPr>
          <a:lstStyle/>
          <a:p>
            <a:pPr indent="-374650" lvl="0" marL="457200" rtl="0" algn="l">
              <a:lnSpc>
                <a:spcPct val="90000"/>
              </a:lnSpc>
              <a:spcBef>
                <a:spcPts val="0"/>
              </a:spcBef>
              <a:spcAft>
                <a:spcPts val="0"/>
              </a:spcAft>
              <a:buClr>
                <a:schemeClr val="dk1"/>
              </a:buClr>
              <a:buSzPts val="2300"/>
              <a:buChar char="●"/>
            </a:pPr>
            <a:r>
              <a:rPr lang="en">
                <a:solidFill>
                  <a:schemeClr val="dk1"/>
                </a:solidFill>
              </a:rPr>
              <a:t>Flora, a 23-year-old Hispanic female, is in your schedule for 11:00 am.  After reviewing her medical history, she confides in you she is 13 weeks pregnant with her first child.</a:t>
            </a:r>
            <a:endParaRPr>
              <a:solidFill>
                <a:schemeClr val="dk1"/>
              </a:solidFill>
            </a:endParaRPr>
          </a:p>
          <a:p>
            <a:pPr indent="-374650" lvl="0" marL="457200" rtl="0" algn="l">
              <a:lnSpc>
                <a:spcPct val="90000"/>
              </a:lnSpc>
              <a:spcBef>
                <a:spcPts val="0"/>
              </a:spcBef>
              <a:spcAft>
                <a:spcPts val="0"/>
              </a:spcAft>
              <a:buClr>
                <a:schemeClr val="dk1"/>
              </a:buClr>
              <a:buSzPts val="2300"/>
              <a:buChar char="●"/>
            </a:pPr>
            <a:r>
              <a:rPr lang="en">
                <a:solidFill>
                  <a:schemeClr val="dk1"/>
                </a:solidFill>
              </a:rPr>
              <a:t>Flora has never been to the dentist and is embarrassed. She reports sensitivity to cold drinks, that her teeth on the top left side hurt, and her gums bleed when she brushes her teeth.</a:t>
            </a:r>
            <a:endParaRPr sz="2060">
              <a:solidFill>
                <a:schemeClr val="dk1"/>
              </a:solidFill>
            </a:endParaRPr>
          </a:p>
        </p:txBody>
      </p:sp>
      <p:sp>
        <p:nvSpPr>
          <p:cNvPr id="413" name="Google Shape;413;gb4e479315b_0_0"/>
          <p:cNvSpPr txBox="1"/>
          <p:nvPr/>
        </p:nvSpPr>
        <p:spPr>
          <a:xfrm>
            <a:off x="1479450" y="335750"/>
            <a:ext cx="7664400" cy="7386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rPr b="1" lang="en" sz="2800"/>
              <a:t>Station #1 </a:t>
            </a:r>
            <a:endParaRPr b="1" sz="2800"/>
          </a:p>
          <a:p>
            <a:pPr indent="0" lvl="0" marL="0" marR="0" rtl="0" algn="ctr">
              <a:lnSpc>
                <a:spcPct val="100000"/>
              </a:lnSpc>
              <a:spcBef>
                <a:spcPts val="0"/>
              </a:spcBef>
              <a:spcAft>
                <a:spcPts val="0"/>
              </a:spcAft>
              <a:buClr>
                <a:srgbClr val="000000"/>
              </a:buClr>
              <a:buSzPts val="2800"/>
              <a:buFont typeface="Arial"/>
              <a:buNone/>
            </a:pPr>
            <a:r>
              <a:rPr b="1" lang="en" sz="2800"/>
              <a:t>Introduction to Flora</a:t>
            </a:r>
            <a:endParaRPr b="1" sz="2800"/>
          </a:p>
          <a:p>
            <a:pPr indent="0" lvl="0" marL="0" marR="0" rtl="0" algn="ctr">
              <a:lnSpc>
                <a:spcPct val="100000"/>
              </a:lnSpc>
              <a:spcBef>
                <a:spcPts val="0"/>
              </a:spcBef>
              <a:spcAft>
                <a:spcPts val="0"/>
              </a:spcAft>
              <a:buClr>
                <a:srgbClr val="000000"/>
              </a:buClr>
              <a:buSzPts val="2800"/>
              <a:buFont typeface="Arial"/>
              <a:buNone/>
            </a:pPr>
            <a:r>
              <a:rPr b="1" lang="en" sz="2800"/>
              <a:t>Scenario</a:t>
            </a:r>
            <a:endParaRPr b="1" i="0" sz="2800" u="none" cap="none" strike="noStrike">
              <a:solidFill>
                <a:srgbClr val="000000"/>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7" name="Shape 417"/>
        <p:cNvGrpSpPr/>
        <p:nvPr/>
      </p:nvGrpSpPr>
      <p:grpSpPr>
        <a:xfrm>
          <a:off x="0" y="0"/>
          <a:ext cx="0" cy="0"/>
          <a:chOff x="0" y="0"/>
          <a:chExt cx="0" cy="0"/>
        </a:xfrm>
      </p:grpSpPr>
      <p:sp>
        <p:nvSpPr>
          <p:cNvPr id="418" name="Google Shape;418;gb4e479315b_0_7"/>
          <p:cNvSpPr txBox="1"/>
          <p:nvPr>
            <p:ph idx="1" type="body"/>
          </p:nvPr>
        </p:nvSpPr>
        <p:spPr>
          <a:xfrm>
            <a:off x="0" y="1282700"/>
            <a:ext cx="9144000" cy="3860700"/>
          </a:xfrm>
          <a:prstGeom prst="rect">
            <a:avLst/>
          </a:prstGeom>
          <a:noFill/>
          <a:ln>
            <a:noFill/>
          </a:ln>
        </p:spPr>
        <p:txBody>
          <a:bodyPr anchorCtr="0" anchor="ctr" bIns="0" lIns="0" spcFirstLastPara="1" rIns="0" wrap="square" tIns="0">
            <a:noAutofit/>
          </a:bodyPr>
          <a:lstStyle/>
          <a:p>
            <a:pPr indent="-374650" lvl="0" marL="457200" rtl="0" algn="l">
              <a:lnSpc>
                <a:spcPct val="80000"/>
              </a:lnSpc>
              <a:spcBef>
                <a:spcPts val="0"/>
              </a:spcBef>
              <a:spcAft>
                <a:spcPts val="0"/>
              </a:spcAft>
              <a:buClr>
                <a:schemeClr val="dk1"/>
              </a:buClr>
              <a:buSzPts val="2300"/>
              <a:buChar char="●"/>
            </a:pPr>
            <a:r>
              <a:rPr lang="en">
                <a:solidFill>
                  <a:schemeClr val="dk1"/>
                </a:solidFill>
              </a:rPr>
              <a:t>Flora is in good health and has had a recent physical (less than a year) at a clinic near her home. She sees an OB-GYN at the same clinic who suggested she has a dental exam.</a:t>
            </a:r>
            <a:endParaRPr>
              <a:solidFill>
                <a:schemeClr val="dk1"/>
              </a:solidFill>
            </a:endParaRPr>
          </a:p>
          <a:p>
            <a:pPr indent="-374650" lvl="0" marL="457200" rtl="0" algn="l">
              <a:lnSpc>
                <a:spcPct val="80000"/>
              </a:lnSpc>
              <a:spcBef>
                <a:spcPts val="0"/>
              </a:spcBef>
              <a:spcAft>
                <a:spcPts val="0"/>
              </a:spcAft>
              <a:buClr>
                <a:schemeClr val="dk1"/>
              </a:buClr>
              <a:buSzPts val="2300"/>
              <a:buChar char="●"/>
            </a:pPr>
            <a:r>
              <a:rPr lang="en">
                <a:solidFill>
                  <a:schemeClr val="dk1"/>
                </a:solidFill>
              </a:rPr>
              <a:t>Flora takes 400 mcg of folic acid daily and has no allergies.</a:t>
            </a:r>
            <a:endParaRPr>
              <a:solidFill>
                <a:schemeClr val="dk1"/>
              </a:solidFill>
            </a:endParaRPr>
          </a:p>
          <a:p>
            <a:pPr indent="-374650" lvl="0" marL="457200" rtl="0" algn="l">
              <a:lnSpc>
                <a:spcPct val="80000"/>
              </a:lnSpc>
              <a:spcBef>
                <a:spcPts val="0"/>
              </a:spcBef>
              <a:spcAft>
                <a:spcPts val="0"/>
              </a:spcAft>
              <a:buClr>
                <a:schemeClr val="dk1"/>
              </a:buClr>
              <a:buSzPts val="2300"/>
              <a:buChar char="●"/>
            </a:pPr>
            <a:r>
              <a:rPr lang="en">
                <a:solidFill>
                  <a:schemeClr val="dk1"/>
                </a:solidFill>
              </a:rPr>
              <a:t>Her vitals today:</a:t>
            </a:r>
            <a:endParaRPr>
              <a:solidFill>
                <a:schemeClr val="dk1"/>
              </a:solidFill>
            </a:endParaRPr>
          </a:p>
          <a:p>
            <a:pPr indent="-374650" lvl="1" marL="914400" rtl="0" algn="l">
              <a:lnSpc>
                <a:spcPct val="80000"/>
              </a:lnSpc>
              <a:spcBef>
                <a:spcPts val="0"/>
              </a:spcBef>
              <a:spcAft>
                <a:spcPts val="0"/>
              </a:spcAft>
              <a:buClr>
                <a:schemeClr val="dk1"/>
              </a:buClr>
              <a:buSzPts val="2300"/>
              <a:buChar char="○"/>
            </a:pPr>
            <a:r>
              <a:rPr lang="en">
                <a:solidFill>
                  <a:schemeClr val="dk1"/>
                </a:solidFill>
              </a:rPr>
              <a:t>BP: 117/78 mmHg</a:t>
            </a:r>
            <a:endParaRPr>
              <a:solidFill>
                <a:schemeClr val="dk1"/>
              </a:solidFill>
            </a:endParaRPr>
          </a:p>
          <a:p>
            <a:pPr indent="-374650" lvl="1" marL="914400" rtl="0" algn="l">
              <a:lnSpc>
                <a:spcPct val="80000"/>
              </a:lnSpc>
              <a:spcBef>
                <a:spcPts val="0"/>
              </a:spcBef>
              <a:spcAft>
                <a:spcPts val="0"/>
              </a:spcAft>
              <a:buClr>
                <a:schemeClr val="dk1"/>
              </a:buClr>
              <a:buSzPts val="2300"/>
              <a:buChar char="○"/>
            </a:pPr>
            <a:r>
              <a:rPr lang="en">
                <a:solidFill>
                  <a:schemeClr val="dk1"/>
                </a:solidFill>
              </a:rPr>
              <a:t>Pulse: 45 beats per minute</a:t>
            </a:r>
            <a:endParaRPr>
              <a:solidFill>
                <a:schemeClr val="dk1"/>
              </a:solidFill>
            </a:endParaRPr>
          </a:p>
          <a:p>
            <a:pPr indent="-374650" lvl="1" marL="914400" rtl="0" algn="l">
              <a:lnSpc>
                <a:spcPct val="80000"/>
              </a:lnSpc>
              <a:spcBef>
                <a:spcPts val="0"/>
              </a:spcBef>
              <a:spcAft>
                <a:spcPts val="0"/>
              </a:spcAft>
              <a:buClr>
                <a:schemeClr val="dk1"/>
              </a:buClr>
              <a:buSzPts val="2300"/>
              <a:buChar char="○"/>
            </a:pPr>
            <a:r>
              <a:rPr lang="en">
                <a:solidFill>
                  <a:schemeClr val="dk1"/>
                </a:solidFill>
              </a:rPr>
              <a:t>Respiration: 15 breaths per minute</a:t>
            </a:r>
            <a:endParaRPr>
              <a:solidFill>
                <a:schemeClr val="dk1"/>
              </a:solidFill>
            </a:endParaRPr>
          </a:p>
          <a:p>
            <a:pPr indent="-374650" lvl="1" marL="914400" rtl="0" algn="l">
              <a:lnSpc>
                <a:spcPct val="80000"/>
              </a:lnSpc>
              <a:spcBef>
                <a:spcPts val="0"/>
              </a:spcBef>
              <a:spcAft>
                <a:spcPts val="0"/>
              </a:spcAft>
              <a:buClr>
                <a:schemeClr val="dk1"/>
              </a:buClr>
              <a:buSzPts val="2300"/>
              <a:buChar char="○"/>
            </a:pPr>
            <a:r>
              <a:rPr lang="en">
                <a:solidFill>
                  <a:schemeClr val="dk1"/>
                </a:solidFill>
              </a:rPr>
              <a:t>Temp. 97.1 </a:t>
            </a:r>
            <a:r>
              <a:rPr baseline="30000" lang="en">
                <a:solidFill>
                  <a:schemeClr val="dk1"/>
                </a:solidFill>
              </a:rPr>
              <a:t>0 </a:t>
            </a:r>
            <a:r>
              <a:rPr lang="en">
                <a:solidFill>
                  <a:schemeClr val="dk1"/>
                </a:solidFill>
              </a:rPr>
              <a:t>F</a:t>
            </a:r>
            <a:endParaRPr/>
          </a:p>
        </p:txBody>
      </p:sp>
      <p:sp>
        <p:nvSpPr>
          <p:cNvPr id="419" name="Google Shape;419;gb4e479315b_0_7"/>
          <p:cNvSpPr txBox="1"/>
          <p:nvPr/>
        </p:nvSpPr>
        <p:spPr>
          <a:xfrm>
            <a:off x="1589100" y="335750"/>
            <a:ext cx="7554900" cy="7386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rPr b="1" lang="en" sz="2800"/>
              <a:t>Station #1 </a:t>
            </a:r>
            <a:endParaRPr b="1" sz="2800"/>
          </a:p>
          <a:p>
            <a:pPr indent="0" lvl="0" marL="0" marR="0" rtl="0" algn="ctr">
              <a:lnSpc>
                <a:spcPct val="100000"/>
              </a:lnSpc>
              <a:spcBef>
                <a:spcPts val="0"/>
              </a:spcBef>
              <a:spcAft>
                <a:spcPts val="0"/>
              </a:spcAft>
              <a:buClr>
                <a:srgbClr val="000000"/>
              </a:buClr>
              <a:buSzPts val="2800"/>
              <a:buFont typeface="Arial"/>
              <a:buNone/>
            </a:pPr>
            <a:r>
              <a:rPr b="1" lang="en" sz="2800"/>
              <a:t>Introduction to Flora</a:t>
            </a:r>
            <a:endParaRPr b="1" sz="2800"/>
          </a:p>
          <a:p>
            <a:pPr indent="0" lvl="0" marL="0" marR="0" rtl="0" algn="ctr">
              <a:lnSpc>
                <a:spcPct val="100000"/>
              </a:lnSpc>
              <a:spcBef>
                <a:spcPts val="0"/>
              </a:spcBef>
              <a:spcAft>
                <a:spcPts val="0"/>
              </a:spcAft>
              <a:buClr>
                <a:srgbClr val="000000"/>
              </a:buClr>
              <a:buSzPts val="2800"/>
              <a:buFont typeface="Arial"/>
              <a:buNone/>
            </a:pPr>
            <a:r>
              <a:rPr b="1" lang="en" sz="2800"/>
              <a:t>Scenario</a:t>
            </a:r>
            <a:endParaRPr b="1" i="0" sz="2800" u="none" cap="none" strike="noStrike">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3" name="Shape 423"/>
        <p:cNvGrpSpPr/>
        <p:nvPr/>
      </p:nvGrpSpPr>
      <p:grpSpPr>
        <a:xfrm>
          <a:off x="0" y="0"/>
          <a:ext cx="0" cy="0"/>
          <a:chOff x="0" y="0"/>
          <a:chExt cx="0" cy="0"/>
        </a:xfrm>
      </p:grpSpPr>
      <p:sp>
        <p:nvSpPr>
          <p:cNvPr id="424" name="Google Shape;424;gb4e479315b_0_14"/>
          <p:cNvSpPr txBox="1"/>
          <p:nvPr>
            <p:ph idx="1" type="body"/>
          </p:nvPr>
        </p:nvSpPr>
        <p:spPr>
          <a:xfrm>
            <a:off x="95550" y="1074350"/>
            <a:ext cx="9048600" cy="40692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
                <a:solidFill>
                  <a:schemeClr val="dk1"/>
                </a:solidFill>
              </a:rPr>
              <a:t>Based on Flora’s medical history, what should be your next step?</a:t>
            </a:r>
            <a:endParaRPr>
              <a:solidFill>
                <a:schemeClr val="dk1"/>
              </a:solidFill>
            </a:endParaRPr>
          </a:p>
          <a:p>
            <a:pPr indent="0" lvl="0" marL="0" rtl="0" algn="l">
              <a:spcBef>
                <a:spcPts val="0"/>
              </a:spcBef>
              <a:spcAft>
                <a:spcPts val="0"/>
              </a:spcAft>
              <a:buNone/>
            </a:pPr>
            <a:r>
              <a:t/>
            </a:r>
            <a:endParaRPr sz="3200">
              <a:solidFill>
                <a:schemeClr val="dk1"/>
              </a:solidFill>
              <a:latin typeface="Gill Sans"/>
              <a:ea typeface="Gill Sans"/>
              <a:cs typeface="Gill Sans"/>
              <a:sym typeface="Gill Sans"/>
            </a:endParaRPr>
          </a:p>
        </p:txBody>
      </p:sp>
      <p:sp>
        <p:nvSpPr>
          <p:cNvPr id="425" name="Google Shape;425;gb4e479315b_0_14"/>
          <p:cNvSpPr txBox="1"/>
          <p:nvPr/>
        </p:nvSpPr>
        <p:spPr>
          <a:xfrm>
            <a:off x="1479450" y="335750"/>
            <a:ext cx="7664400" cy="7386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rPr b="1" lang="en" sz="2800"/>
              <a:t>Station #1 </a:t>
            </a:r>
            <a:endParaRPr b="1" sz="2800"/>
          </a:p>
          <a:p>
            <a:pPr indent="0" lvl="0" marL="0" marR="0" rtl="0" algn="ctr">
              <a:lnSpc>
                <a:spcPct val="100000"/>
              </a:lnSpc>
              <a:spcBef>
                <a:spcPts val="0"/>
              </a:spcBef>
              <a:spcAft>
                <a:spcPts val="0"/>
              </a:spcAft>
              <a:buClr>
                <a:srgbClr val="000000"/>
              </a:buClr>
              <a:buSzPts val="2800"/>
              <a:buFont typeface="Arial"/>
              <a:buNone/>
            </a:pPr>
            <a:r>
              <a:rPr b="1" lang="en" sz="2800"/>
              <a:t>Introduction to Flora</a:t>
            </a:r>
            <a:endParaRPr b="1" sz="2800"/>
          </a:p>
          <a:p>
            <a:pPr indent="0" lvl="0" marL="0" marR="0" rtl="0" algn="ctr">
              <a:lnSpc>
                <a:spcPct val="100000"/>
              </a:lnSpc>
              <a:spcBef>
                <a:spcPts val="0"/>
              </a:spcBef>
              <a:spcAft>
                <a:spcPts val="0"/>
              </a:spcAft>
              <a:buClr>
                <a:srgbClr val="000000"/>
              </a:buClr>
              <a:buSzPts val="2800"/>
              <a:buFont typeface="Arial"/>
              <a:buNone/>
            </a:pPr>
            <a:r>
              <a:rPr b="1" lang="en" sz="2800">
                <a:solidFill>
                  <a:srgbClr val="FF0000"/>
                </a:solidFill>
              </a:rPr>
              <a:t>Question #1</a:t>
            </a:r>
            <a:endParaRPr b="1" i="0" sz="2800" u="none" cap="none" strike="noStrike">
              <a:solidFill>
                <a:srgbClr val="FF0000"/>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9" name="Shape 429"/>
        <p:cNvGrpSpPr/>
        <p:nvPr/>
      </p:nvGrpSpPr>
      <p:grpSpPr>
        <a:xfrm>
          <a:off x="0" y="0"/>
          <a:ext cx="0" cy="0"/>
          <a:chOff x="0" y="0"/>
          <a:chExt cx="0" cy="0"/>
        </a:xfrm>
      </p:grpSpPr>
      <p:sp>
        <p:nvSpPr>
          <p:cNvPr id="430" name="Google Shape;430;gb4e479315b_0_21"/>
          <p:cNvSpPr txBox="1"/>
          <p:nvPr>
            <p:ph idx="1" type="body"/>
          </p:nvPr>
        </p:nvSpPr>
        <p:spPr>
          <a:xfrm>
            <a:off x="95550" y="1074350"/>
            <a:ext cx="9048600" cy="40692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
                <a:solidFill>
                  <a:schemeClr val="dk1"/>
                </a:solidFill>
              </a:rPr>
              <a:t>Provide Flora’s ASA classification and 2 to 3 modifications that would be </a:t>
            </a:r>
            <a:r>
              <a:rPr lang="en">
                <a:solidFill>
                  <a:schemeClr val="dk1"/>
                </a:solidFill>
              </a:rPr>
              <a:t>appropriate</a:t>
            </a:r>
            <a:r>
              <a:rPr lang="en">
                <a:solidFill>
                  <a:schemeClr val="dk1"/>
                </a:solidFill>
              </a:rPr>
              <a:t> during her treatment.</a:t>
            </a:r>
            <a:endParaRPr sz="1400"/>
          </a:p>
        </p:txBody>
      </p:sp>
      <p:sp>
        <p:nvSpPr>
          <p:cNvPr id="431" name="Google Shape;431;gb4e479315b_0_21"/>
          <p:cNvSpPr txBox="1"/>
          <p:nvPr/>
        </p:nvSpPr>
        <p:spPr>
          <a:xfrm>
            <a:off x="1589100" y="335750"/>
            <a:ext cx="7554900" cy="7386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rPr b="1" lang="en" sz="2800"/>
              <a:t>Station #1 </a:t>
            </a:r>
            <a:endParaRPr b="1" sz="2800"/>
          </a:p>
          <a:p>
            <a:pPr indent="0" lvl="0" marL="0" marR="0" rtl="0" algn="ctr">
              <a:lnSpc>
                <a:spcPct val="100000"/>
              </a:lnSpc>
              <a:spcBef>
                <a:spcPts val="0"/>
              </a:spcBef>
              <a:spcAft>
                <a:spcPts val="0"/>
              </a:spcAft>
              <a:buClr>
                <a:srgbClr val="000000"/>
              </a:buClr>
              <a:buSzPts val="2800"/>
              <a:buFont typeface="Arial"/>
              <a:buNone/>
            </a:pPr>
            <a:r>
              <a:rPr b="1" lang="en" sz="2800"/>
              <a:t>Introduction to Flora</a:t>
            </a:r>
            <a:endParaRPr b="1" sz="2800"/>
          </a:p>
          <a:p>
            <a:pPr indent="0" lvl="0" marL="0" marR="0" rtl="0" algn="ctr">
              <a:lnSpc>
                <a:spcPct val="100000"/>
              </a:lnSpc>
              <a:spcBef>
                <a:spcPts val="0"/>
              </a:spcBef>
              <a:spcAft>
                <a:spcPts val="0"/>
              </a:spcAft>
              <a:buClr>
                <a:srgbClr val="000000"/>
              </a:buClr>
              <a:buSzPts val="2800"/>
              <a:buFont typeface="Arial"/>
              <a:buNone/>
            </a:pPr>
            <a:r>
              <a:rPr b="1" lang="en" sz="2800">
                <a:solidFill>
                  <a:srgbClr val="FF0000"/>
                </a:solidFill>
              </a:rPr>
              <a:t>Question #2</a:t>
            </a:r>
            <a:endParaRPr b="1" i="0" sz="2800" u="none" cap="none" strike="noStrike">
              <a:solidFill>
                <a:srgbClr val="FF0000"/>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5" name="Shape 435"/>
        <p:cNvGrpSpPr/>
        <p:nvPr/>
      </p:nvGrpSpPr>
      <p:grpSpPr>
        <a:xfrm>
          <a:off x="0" y="0"/>
          <a:ext cx="0" cy="0"/>
          <a:chOff x="0" y="0"/>
          <a:chExt cx="0" cy="0"/>
        </a:xfrm>
      </p:grpSpPr>
      <p:sp>
        <p:nvSpPr>
          <p:cNvPr id="436" name="Google Shape;436;gb03fd8937f_0_10"/>
          <p:cNvSpPr txBox="1"/>
          <p:nvPr>
            <p:ph idx="1" type="body"/>
          </p:nvPr>
        </p:nvSpPr>
        <p:spPr>
          <a:xfrm>
            <a:off x="141675" y="975350"/>
            <a:ext cx="9002400" cy="41682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2300"/>
              <a:buNone/>
            </a:pPr>
            <a:r>
              <a:rPr lang="en">
                <a:solidFill>
                  <a:srgbClr val="000000"/>
                </a:solidFill>
              </a:rPr>
              <a:t>Monitor</a:t>
            </a:r>
            <a:r>
              <a:rPr lang="en">
                <a:solidFill>
                  <a:srgbClr val="000000"/>
                </a:solidFill>
              </a:rPr>
              <a:t> students working on station #1.  A grading rubric is to be used to evaluate students’ written responses.</a:t>
            </a:r>
            <a:endParaRPr>
              <a:solidFill>
                <a:srgbClr val="000000"/>
              </a:solidFill>
            </a:endParaRPr>
          </a:p>
          <a:p>
            <a:pPr indent="0" lvl="0" marL="0" rtl="0" algn="l">
              <a:lnSpc>
                <a:spcPct val="100000"/>
              </a:lnSpc>
              <a:spcBef>
                <a:spcPts val="0"/>
              </a:spcBef>
              <a:spcAft>
                <a:spcPts val="0"/>
              </a:spcAft>
              <a:buSzPts val="2300"/>
              <a:buNone/>
            </a:pPr>
            <a:r>
              <a:t/>
            </a:r>
            <a:endParaRPr/>
          </a:p>
          <a:p>
            <a:pPr indent="0" lvl="0" marL="0" rtl="0" algn="l">
              <a:lnSpc>
                <a:spcPct val="100000"/>
              </a:lnSpc>
              <a:spcBef>
                <a:spcPts val="0"/>
              </a:spcBef>
              <a:spcAft>
                <a:spcPts val="0"/>
              </a:spcAft>
              <a:buClr>
                <a:schemeClr val="dk1"/>
              </a:buClr>
              <a:buSzPts val="2300"/>
              <a:buFont typeface="Arial"/>
              <a:buNone/>
            </a:pPr>
            <a:r>
              <a:t/>
            </a:r>
            <a:endParaRPr/>
          </a:p>
        </p:txBody>
      </p:sp>
      <p:sp>
        <p:nvSpPr>
          <p:cNvPr id="437" name="Google Shape;437;gb03fd8937f_0_10"/>
          <p:cNvSpPr txBox="1"/>
          <p:nvPr/>
        </p:nvSpPr>
        <p:spPr>
          <a:xfrm>
            <a:off x="1589100" y="335750"/>
            <a:ext cx="7554900" cy="7680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Station #1 </a:t>
            </a:r>
            <a:endParaRPr b="1" sz="2800"/>
          </a:p>
          <a:p>
            <a:pPr indent="0" lvl="0" marL="0" marR="0" rtl="0" algn="ctr">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Introducti</a:t>
            </a:r>
            <a:r>
              <a:rPr b="1" lang="en" sz="2800"/>
              <a:t>on to Flora</a:t>
            </a:r>
            <a:endParaRPr b="1" sz="2800"/>
          </a:p>
          <a:p>
            <a:pPr indent="0" lvl="0" marL="0" marR="0" rtl="0" algn="ctr">
              <a:lnSpc>
                <a:spcPct val="100000"/>
              </a:lnSpc>
              <a:spcBef>
                <a:spcPts val="0"/>
              </a:spcBef>
              <a:spcAft>
                <a:spcPts val="0"/>
              </a:spcAft>
              <a:buClr>
                <a:srgbClr val="000000"/>
              </a:buClr>
              <a:buSzPts val="2800"/>
              <a:buFont typeface="Arial"/>
              <a:buNone/>
            </a:pPr>
            <a:r>
              <a:rPr b="1" lang="en" sz="2800"/>
              <a:t>Instructions to Faculty</a:t>
            </a:r>
            <a:endParaRPr b="1" sz="280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1" name="Shape 441"/>
        <p:cNvGrpSpPr/>
        <p:nvPr/>
      </p:nvGrpSpPr>
      <p:grpSpPr>
        <a:xfrm>
          <a:off x="0" y="0"/>
          <a:ext cx="0" cy="0"/>
          <a:chOff x="0" y="0"/>
          <a:chExt cx="0" cy="0"/>
        </a:xfrm>
      </p:grpSpPr>
      <p:sp>
        <p:nvSpPr>
          <p:cNvPr id="442" name="Google Shape;442;gb03fd8937f_0_15"/>
          <p:cNvSpPr txBox="1"/>
          <p:nvPr>
            <p:ph idx="1" type="body"/>
          </p:nvPr>
        </p:nvSpPr>
        <p:spPr>
          <a:xfrm>
            <a:off x="0" y="0"/>
            <a:ext cx="9144000" cy="51435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2300"/>
              <a:buNone/>
            </a:pPr>
            <a:r>
              <a:t/>
            </a:r>
            <a:endParaRPr/>
          </a:p>
          <a:p>
            <a:pPr indent="0" lvl="0" marL="0" rtl="0" algn="l">
              <a:lnSpc>
                <a:spcPct val="100000"/>
              </a:lnSpc>
              <a:spcBef>
                <a:spcPts val="0"/>
              </a:spcBef>
              <a:spcAft>
                <a:spcPts val="0"/>
              </a:spcAft>
              <a:buSzPts val="2300"/>
              <a:buNone/>
            </a:pPr>
            <a:r>
              <a:t/>
            </a:r>
            <a:endParaRPr/>
          </a:p>
        </p:txBody>
      </p:sp>
      <p:sp>
        <p:nvSpPr>
          <p:cNvPr id="443" name="Google Shape;443;gb03fd8937f_0_15"/>
          <p:cNvSpPr txBox="1"/>
          <p:nvPr/>
        </p:nvSpPr>
        <p:spPr>
          <a:xfrm>
            <a:off x="1479450" y="335750"/>
            <a:ext cx="7664400" cy="814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2800"/>
              <a:buFont typeface="Arial"/>
              <a:buNone/>
            </a:pPr>
            <a:r>
              <a:rPr b="1" lang="en" sz="2800">
                <a:solidFill>
                  <a:schemeClr val="dk1"/>
                </a:solidFill>
              </a:rPr>
              <a:t>Station #1 </a:t>
            </a:r>
            <a:endParaRPr b="1" sz="2800">
              <a:solidFill>
                <a:schemeClr val="dk1"/>
              </a:solidFill>
            </a:endParaRPr>
          </a:p>
          <a:p>
            <a:pPr indent="0" lvl="0" marL="0" rtl="0" algn="ctr">
              <a:spcBef>
                <a:spcPts val="0"/>
              </a:spcBef>
              <a:spcAft>
                <a:spcPts val="0"/>
              </a:spcAft>
              <a:buClr>
                <a:schemeClr val="dk1"/>
              </a:buClr>
              <a:buSzPts val="2800"/>
              <a:buFont typeface="Arial"/>
              <a:buNone/>
            </a:pPr>
            <a:r>
              <a:rPr b="1" lang="en" sz="2800">
                <a:solidFill>
                  <a:schemeClr val="dk1"/>
                </a:solidFill>
              </a:rPr>
              <a:t>Introduction to Flora</a:t>
            </a:r>
            <a:endParaRPr b="1" sz="2800">
              <a:solidFill>
                <a:schemeClr val="dk1"/>
              </a:solidFill>
            </a:endParaRPr>
          </a:p>
          <a:p>
            <a:pPr indent="0" lvl="0" marL="0" rtl="0" algn="ctr">
              <a:spcBef>
                <a:spcPts val="0"/>
              </a:spcBef>
              <a:spcAft>
                <a:spcPts val="0"/>
              </a:spcAft>
              <a:buClr>
                <a:schemeClr val="dk1"/>
              </a:buClr>
              <a:buSzPts val="2800"/>
              <a:buFont typeface="Arial"/>
              <a:buNone/>
            </a:pPr>
            <a:r>
              <a:rPr b="1" lang="en" sz="2800">
                <a:solidFill>
                  <a:schemeClr val="dk1"/>
                </a:solidFill>
              </a:rPr>
              <a:t>Grading Rubric</a:t>
            </a:r>
            <a:endParaRPr b="1" sz="2800">
              <a:solidFill>
                <a:schemeClr val="dk1"/>
              </a:solidFill>
            </a:endParaRPr>
          </a:p>
        </p:txBody>
      </p:sp>
      <p:pic>
        <p:nvPicPr>
          <p:cNvPr id="444" name="Google Shape;444;gb03fd8937f_0_15"/>
          <p:cNvPicPr preferRelativeResize="0"/>
          <p:nvPr/>
        </p:nvPicPr>
        <p:blipFill>
          <a:blip r:embed="rId3">
            <a:alphaModFix/>
          </a:blip>
          <a:stretch>
            <a:fillRect/>
          </a:stretch>
        </p:blipFill>
        <p:spPr>
          <a:xfrm>
            <a:off x="3335687" y="1462748"/>
            <a:ext cx="4072825" cy="3680751"/>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8" name="Shape 448"/>
        <p:cNvGrpSpPr/>
        <p:nvPr/>
      </p:nvGrpSpPr>
      <p:grpSpPr>
        <a:xfrm>
          <a:off x="0" y="0"/>
          <a:ext cx="0" cy="0"/>
          <a:chOff x="0" y="0"/>
          <a:chExt cx="0" cy="0"/>
        </a:xfrm>
      </p:grpSpPr>
      <p:sp>
        <p:nvSpPr>
          <p:cNvPr id="449" name="Google Shape;449;gb03fd8937f_0_20"/>
          <p:cNvSpPr txBox="1"/>
          <p:nvPr>
            <p:ph idx="1" type="body"/>
          </p:nvPr>
        </p:nvSpPr>
        <p:spPr>
          <a:xfrm>
            <a:off x="0" y="0"/>
            <a:ext cx="9144000" cy="51435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2300"/>
              <a:buNone/>
            </a:pPr>
            <a:r>
              <a:t/>
            </a:r>
            <a:endParaRPr/>
          </a:p>
          <a:p>
            <a:pPr indent="0" lvl="0" marL="0" rtl="0" algn="l">
              <a:lnSpc>
                <a:spcPct val="100000"/>
              </a:lnSpc>
              <a:spcBef>
                <a:spcPts val="0"/>
              </a:spcBef>
              <a:spcAft>
                <a:spcPts val="0"/>
              </a:spcAft>
              <a:buSzPts val="2300"/>
              <a:buNone/>
            </a:pPr>
            <a:r>
              <a:t/>
            </a:r>
            <a:endParaRPr/>
          </a:p>
        </p:txBody>
      </p:sp>
      <p:sp>
        <p:nvSpPr>
          <p:cNvPr id="450" name="Google Shape;450;gb03fd8937f_0_20"/>
          <p:cNvSpPr txBox="1"/>
          <p:nvPr/>
        </p:nvSpPr>
        <p:spPr>
          <a:xfrm>
            <a:off x="0" y="2141550"/>
            <a:ext cx="9144000" cy="7386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Station #2 - </a:t>
            </a:r>
            <a:endParaRPr b="1" i="0" sz="2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Flor</a:t>
            </a:r>
            <a:r>
              <a:rPr b="1" lang="en" sz="2800"/>
              <a:t>a’s Intraoral Lesion</a:t>
            </a:r>
            <a:endParaRPr b="1" i="0" sz="2800" u="none" cap="none" strike="noStrike">
              <a:solidFill>
                <a:srgbClr val="000000"/>
              </a:solidFill>
              <a:latin typeface="Arial"/>
              <a:ea typeface="Arial"/>
              <a:cs typeface="Arial"/>
              <a:sym typeface="Arial"/>
            </a:endParaRPr>
          </a:p>
        </p:txBody>
      </p:sp>
      <p:pic>
        <p:nvPicPr>
          <p:cNvPr descr="fsc-logo-rgb.jpg" id="451" name="Google Shape;451;gb03fd8937f_0_20"/>
          <p:cNvPicPr preferRelativeResize="0"/>
          <p:nvPr/>
        </p:nvPicPr>
        <p:blipFill rotWithShape="1">
          <a:blip r:embed="rId3">
            <a:alphaModFix/>
          </a:blip>
          <a:srcRect b="0" l="0" r="0" t="-17633"/>
          <a:stretch/>
        </p:blipFill>
        <p:spPr>
          <a:xfrm>
            <a:off x="6513300" y="5143500"/>
            <a:ext cx="2630700" cy="1095900"/>
          </a:xfrm>
          <a:prstGeom prst="rect">
            <a:avLst/>
          </a:prstGeom>
          <a:noFill/>
          <a:ln>
            <a:noFill/>
          </a:ln>
        </p:spPr>
      </p:pic>
      <p:pic>
        <p:nvPicPr>
          <p:cNvPr id="452" name="Google Shape;452;gb03fd8937f_0_20"/>
          <p:cNvPicPr preferRelativeResize="0"/>
          <p:nvPr/>
        </p:nvPicPr>
        <p:blipFill rotWithShape="1">
          <a:blip r:embed="rId4">
            <a:alphaModFix/>
          </a:blip>
          <a:srcRect b="0" l="0" r="0" t="0"/>
          <a:stretch/>
        </p:blipFill>
        <p:spPr>
          <a:xfrm>
            <a:off x="-173300" y="5313425"/>
            <a:ext cx="2630750" cy="93265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6" name="Shape 456"/>
        <p:cNvGrpSpPr/>
        <p:nvPr/>
      </p:nvGrpSpPr>
      <p:grpSpPr>
        <a:xfrm>
          <a:off x="0" y="0"/>
          <a:ext cx="0" cy="0"/>
          <a:chOff x="0" y="0"/>
          <a:chExt cx="0" cy="0"/>
        </a:xfrm>
      </p:grpSpPr>
      <p:sp>
        <p:nvSpPr>
          <p:cNvPr id="457" name="Google Shape;457;gb4d8246d51_0_14"/>
          <p:cNvSpPr txBox="1"/>
          <p:nvPr>
            <p:ph idx="1" type="body"/>
          </p:nvPr>
        </p:nvSpPr>
        <p:spPr>
          <a:xfrm>
            <a:off x="95550" y="0"/>
            <a:ext cx="9048600" cy="51435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Clr>
                <a:schemeClr val="dk1"/>
              </a:buClr>
              <a:buSzPts val="2300"/>
              <a:buFont typeface="Arial"/>
              <a:buNone/>
            </a:pPr>
            <a:r>
              <a:t/>
            </a:r>
            <a:endParaRPr>
              <a:solidFill>
                <a:srgbClr val="000000"/>
              </a:solidFill>
            </a:endParaRPr>
          </a:p>
          <a:p>
            <a:pPr indent="0" lvl="0" marL="0" rtl="0" algn="l">
              <a:lnSpc>
                <a:spcPct val="100000"/>
              </a:lnSpc>
              <a:spcBef>
                <a:spcPts val="0"/>
              </a:spcBef>
              <a:spcAft>
                <a:spcPts val="0"/>
              </a:spcAft>
              <a:buClr>
                <a:schemeClr val="dk1"/>
              </a:buClr>
              <a:buSzPts val="2300"/>
              <a:buFont typeface="Arial"/>
              <a:buNone/>
            </a:pPr>
            <a:r>
              <a:t/>
            </a:r>
            <a:endParaRPr>
              <a:solidFill>
                <a:srgbClr val="000000"/>
              </a:solidFill>
            </a:endParaRPr>
          </a:p>
          <a:p>
            <a:pPr indent="0" lvl="0" marL="0" rtl="0" algn="l">
              <a:lnSpc>
                <a:spcPct val="100000"/>
              </a:lnSpc>
              <a:spcBef>
                <a:spcPts val="0"/>
              </a:spcBef>
              <a:spcAft>
                <a:spcPts val="0"/>
              </a:spcAft>
              <a:buClr>
                <a:schemeClr val="dk1"/>
              </a:buClr>
              <a:buSzPts val="2300"/>
              <a:buFont typeface="Arial"/>
              <a:buNone/>
            </a:pPr>
            <a:r>
              <a:t/>
            </a:r>
            <a:endParaRPr>
              <a:solidFill>
                <a:srgbClr val="000000"/>
              </a:solidFill>
            </a:endParaRPr>
          </a:p>
          <a:p>
            <a:pPr indent="0" lvl="0" marL="0" rtl="0" algn="l">
              <a:lnSpc>
                <a:spcPct val="100000"/>
              </a:lnSpc>
              <a:spcBef>
                <a:spcPts val="0"/>
              </a:spcBef>
              <a:spcAft>
                <a:spcPts val="0"/>
              </a:spcAft>
              <a:buClr>
                <a:schemeClr val="dk1"/>
              </a:buClr>
              <a:buSzPts val="2300"/>
              <a:buFont typeface="Arial"/>
              <a:buNone/>
            </a:pPr>
            <a:r>
              <a:t/>
            </a:r>
            <a:endParaRPr>
              <a:solidFill>
                <a:srgbClr val="000000"/>
              </a:solidFill>
            </a:endParaRPr>
          </a:p>
          <a:p>
            <a:pPr indent="0" lvl="0" marL="0" rtl="0" algn="l">
              <a:lnSpc>
                <a:spcPct val="100000"/>
              </a:lnSpc>
              <a:spcBef>
                <a:spcPts val="0"/>
              </a:spcBef>
              <a:spcAft>
                <a:spcPts val="0"/>
              </a:spcAft>
              <a:buClr>
                <a:schemeClr val="dk1"/>
              </a:buClr>
              <a:buSzPts val="2300"/>
              <a:buFont typeface="Arial"/>
              <a:buNone/>
            </a:pPr>
            <a:r>
              <a:t/>
            </a:r>
            <a:endParaRPr>
              <a:solidFill>
                <a:srgbClr val="000000"/>
              </a:solidFill>
            </a:endParaRPr>
          </a:p>
          <a:p>
            <a:pPr indent="0" lvl="0" marL="0" rtl="0" algn="l">
              <a:lnSpc>
                <a:spcPct val="100000"/>
              </a:lnSpc>
              <a:spcBef>
                <a:spcPts val="0"/>
              </a:spcBef>
              <a:spcAft>
                <a:spcPts val="0"/>
              </a:spcAft>
              <a:buClr>
                <a:schemeClr val="dk1"/>
              </a:buClr>
              <a:buSzPts val="2300"/>
              <a:buFont typeface="Arial"/>
              <a:buNone/>
            </a:pPr>
            <a:r>
              <a:t/>
            </a:r>
            <a:endParaRPr>
              <a:solidFill>
                <a:srgbClr val="000000"/>
              </a:solidFill>
            </a:endParaRPr>
          </a:p>
          <a:p>
            <a:pPr indent="0" lvl="0" marL="0" rtl="0" algn="l">
              <a:lnSpc>
                <a:spcPct val="100000"/>
              </a:lnSpc>
              <a:spcBef>
                <a:spcPts val="0"/>
              </a:spcBef>
              <a:spcAft>
                <a:spcPts val="0"/>
              </a:spcAft>
              <a:buClr>
                <a:schemeClr val="dk1"/>
              </a:buClr>
              <a:buSzPts val="2300"/>
              <a:buFont typeface="Arial"/>
              <a:buNone/>
            </a:pPr>
            <a:r>
              <a:t/>
            </a:r>
            <a:endParaRPr>
              <a:solidFill>
                <a:srgbClr val="000000"/>
              </a:solidFill>
            </a:endParaRPr>
          </a:p>
          <a:p>
            <a:pPr indent="0" lvl="0" marL="0" rtl="0" algn="l">
              <a:lnSpc>
                <a:spcPct val="100000"/>
              </a:lnSpc>
              <a:spcBef>
                <a:spcPts val="0"/>
              </a:spcBef>
              <a:spcAft>
                <a:spcPts val="0"/>
              </a:spcAft>
              <a:buClr>
                <a:schemeClr val="dk1"/>
              </a:buClr>
              <a:buSzPts val="2300"/>
              <a:buFont typeface="Arial"/>
              <a:buNone/>
            </a:pPr>
            <a:r>
              <a:t/>
            </a:r>
            <a:endParaRPr>
              <a:solidFill>
                <a:srgbClr val="000000"/>
              </a:solidFill>
            </a:endParaRPr>
          </a:p>
          <a:p>
            <a:pPr indent="0" lvl="0" marL="0" rtl="0" algn="l">
              <a:spcBef>
                <a:spcPts val="0"/>
              </a:spcBef>
              <a:spcAft>
                <a:spcPts val="0"/>
              </a:spcAft>
              <a:buClr>
                <a:schemeClr val="dk1"/>
              </a:buClr>
              <a:buSzPts val="2300"/>
              <a:buFont typeface="Arial"/>
              <a:buNone/>
            </a:pPr>
            <a:r>
              <a:rPr lang="en">
                <a:solidFill>
                  <a:schemeClr val="dk1"/>
                </a:solidFill>
              </a:rPr>
              <a:t>Carefully read the information presented at this station and answer the two questions associated with this station. The information presented at this station is to build on and expand the information presented at station #1.  </a:t>
            </a:r>
            <a:endParaRPr>
              <a:solidFill>
                <a:schemeClr val="dk1"/>
              </a:solidFill>
            </a:endParaRPr>
          </a:p>
          <a:p>
            <a:pPr indent="0" lvl="0" marL="0" rtl="0" algn="ctr">
              <a:spcBef>
                <a:spcPts val="0"/>
              </a:spcBef>
              <a:spcAft>
                <a:spcPts val="0"/>
              </a:spcAft>
              <a:buClr>
                <a:schemeClr val="dk1"/>
              </a:buClr>
              <a:buSzPts val="2300"/>
              <a:buFont typeface="Arial"/>
              <a:buNone/>
            </a:pPr>
            <a:r>
              <a:t/>
            </a:r>
            <a:endParaRPr>
              <a:solidFill>
                <a:schemeClr val="dk1"/>
              </a:solidFill>
            </a:endParaRPr>
          </a:p>
          <a:p>
            <a:pPr indent="0" lvl="0" marL="0" rtl="0" algn="l">
              <a:spcBef>
                <a:spcPts val="0"/>
              </a:spcBef>
              <a:spcAft>
                <a:spcPts val="0"/>
              </a:spcAft>
              <a:buClr>
                <a:schemeClr val="dk1"/>
              </a:buClr>
              <a:buSzPts val="2300"/>
              <a:buFont typeface="Arial"/>
              <a:buNone/>
            </a:pPr>
            <a:r>
              <a:rPr lang="en">
                <a:solidFill>
                  <a:schemeClr val="dk1"/>
                </a:solidFill>
              </a:rPr>
              <a:t>Always be mindful that you will have 10 minutes to complete this station.</a:t>
            </a:r>
            <a:endParaRPr>
              <a:solidFill>
                <a:srgbClr val="000000"/>
              </a:solidFill>
            </a:endParaRPr>
          </a:p>
          <a:p>
            <a:pPr indent="0" lvl="0" marL="3200400" rtl="0" algn="l">
              <a:spcBef>
                <a:spcPts val="0"/>
              </a:spcBef>
              <a:spcAft>
                <a:spcPts val="0"/>
              </a:spcAft>
              <a:buClr>
                <a:schemeClr val="dk1"/>
              </a:buClr>
              <a:buFont typeface="Arial"/>
              <a:buNone/>
            </a:pPr>
            <a:r>
              <a:t/>
            </a:r>
            <a:endParaRPr sz="1200">
              <a:solidFill>
                <a:schemeClr val="dk1"/>
              </a:solidFill>
              <a:latin typeface="Gill Sans"/>
              <a:ea typeface="Gill Sans"/>
              <a:cs typeface="Gill Sans"/>
              <a:sym typeface="Gill Sans"/>
            </a:endParaRPr>
          </a:p>
          <a:p>
            <a:pPr indent="0" lvl="0" marL="3200400" rtl="0" algn="l">
              <a:spcBef>
                <a:spcPts val="0"/>
              </a:spcBef>
              <a:spcAft>
                <a:spcPts val="0"/>
              </a:spcAft>
              <a:buClr>
                <a:schemeClr val="dk1"/>
              </a:buClr>
              <a:buFont typeface="Arial"/>
              <a:buNone/>
            </a:pPr>
            <a:r>
              <a:t/>
            </a:r>
            <a:endParaRPr sz="1200">
              <a:solidFill>
                <a:schemeClr val="dk1"/>
              </a:solidFill>
              <a:latin typeface="Gill Sans"/>
              <a:ea typeface="Gill Sans"/>
              <a:cs typeface="Gill Sans"/>
              <a:sym typeface="Gill Sans"/>
            </a:endParaRPr>
          </a:p>
          <a:p>
            <a:pPr indent="0" lvl="0" marL="3200400" rtl="0" algn="l">
              <a:spcBef>
                <a:spcPts val="0"/>
              </a:spcBef>
              <a:spcAft>
                <a:spcPts val="0"/>
              </a:spcAft>
              <a:buClr>
                <a:schemeClr val="dk1"/>
              </a:buClr>
              <a:buFont typeface="Arial"/>
              <a:buNone/>
            </a:pPr>
            <a:r>
              <a:t/>
            </a:r>
            <a:endParaRPr>
              <a:solidFill>
                <a:srgbClr val="000000"/>
              </a:solidFill>
            </a:endParaRPr>
          </a:p>
          <a:p>
            <a:pPr indent="0" lvl="0" marL="0" rtl="0" algn="l">
              <a:lnSpc>
                <a:spcPct val="100000"/>
              </a:lnSpc>
              <a:spcBef>
                <a:spcPts val="0"/>
              </a:spcBef>
              <a:spcAft>
                <a:spcPts val="0"/>
              </a:spcAft>
              <a:buClr>
                <a:schemeClr val="dk1"/>
              </a:buClr>
              <a:buSzPts val="2300"/>
              <a:buFont typeface="Arial"/>
              <a:buNone/>
            </a:pPr>
            <a:r>
              <a:t/>
            </a:r>
            <a:endParaRPr>
              <a:solidFill>
                <a:srgbClr val="000000"/>
              </a:solidFill>
            </a:endParaRPr>
          </a:p>
          <a:p>
            <a:pPr indent="0" lvl="0" marL="0" rtl="0" algn="l">
              <a:lnSpc>
                <a:spcPct val="100000"/>
              </a:lnSpc>
              <a:spcBef>
                <a:spcPts val="0"/>
              </a:spcBef>
              <a:spcAft>
                <a:spcPts val="0"/>
              </a:spcAft>
              <a:buClr>
                <a:schemeClr val="dk1"/>
              </a:buClr>
              <a:buSzPts val="2300"/>
              <a:buFont typeface="Arial"/>
              <a:buNone/>
            </a:pPr>
            <a:r>
              <a:t/>
            </a:r>
            <a:endParaRPr>
              <a:solidFill>
                <a:srgbClr val="000000"/>
              </a:solidFill>
            </a:endParaRPr>
          </a:p>
          <a:p>
            <a:pPr indent="0" lvl="0" marL="0" rtl="0" algn="l">
              <a:lnSpc>
                <a:spcPct val="100000"/>
              </a:lnSpc>
              <a:spcBef>
                <a:spcPts val="0"/>
              </a:spcBef>
              <a:spcAft>
                <a:spcPts val="0"/>
              </a:spcAft>
              <a:buSzPts val="2300"/>
              <a:buNone/>
            </a:pPr>
            <a:r>
              <a:t/>
            </a:r>
            <a:endParaRPr/>
          </a:p>
        </p:txBody>
      </p:sp>
      <p:sp>
        <p:nvSpPr>
          <p:cNvPr id="458" name="Google Shape;458;gb4d8246d51_0_14"/>
          <p:cNvSpPr txBox="1"/>
          <p:nvPr/>
        </p:nvSpPr>
        <p:spPr>
          <a:xfrm>
            <a:off x="1589100" y="335750"/>
            <a:ext cx="7554900" cy="7581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Station #2 - </a:t>
            </a:r>
            <a:endParaRPr b="1" i="0" sz="2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800"/>
              <a:buFont typeface="Arial"/>
              <a:buNone/>
            </a:pPr>
            <a:r>
              <a:rPr b="1" lang="en" sz="2800"/>
              <a:t>Flora’s </a:t>
            </a:r>
            <a:r>
              <a:rPr b="1" lang="en" sz="2800"/>
              <a:t>Intraoral Lesion</a:t>
            </a:r>
            <a:endParaRPr b="1" sz="2800"/>
          </a:p>
          <a:p>
            <a:pPr indent="0" lvl="0" marL="0" rtl="0" algn="ctr">
              <a:spcBef>
                <a:spcPts val="0"/>
              </a:spcBef>
              <a:spcAft>
                <a:spcPts val="0"/>
              </a:spcAft>
              <a:buClr>
                <a:schemeClr val="dk1"/>
              </a:buClr>
              <a:buSzPts val="2800"/>
              <a:buFont typeface="Arial"/>
              <a:buNone/>
            </a:pPr>
            <a:r>
              <a:rPr b="1" lang="en" sz="2800">
                <a:solidFill>
                  <a:schemeClr val="dk1"/>
                </a:solidFill>
              </a:rPr>
              <a:t>Instructions to Students</a:t>
            </a:r>
            <a:endParaRPr b="1" sz="2800"/>
          </a:p>
        </p:txBody>
      </p:sp>
      <p:pic>
        <p:nvPicPr>
          <p:cNvPr descr="fsc-logo-rgb.jpg" id="459" name="Google Shape;459;gb4d8246d51_0_14"/>
          <p:cNvPicPr preferRelativeResize="0"/>
          <p:nvPr/>
        </p:nvPicPr>
        <p:blipFill rotWithShape="1">
          <a:blip r:embed="rId3">
            <a:alphaModFix/>
          </a:blip>
          <a:srcRect b="0" l="0" r="0" t="-17633"/>
          <a:stretch/>
        </p:blipFill>
        <p:spPr>
          <a:xfrm>
            <a:off x="6513300" y="5143500"/>
            <a:ext cx="2630700" cy="1095900"/>
          </a:xfrm>
          <a:prstGeom prst="rect">
            <a:avLst/>
          </a:prstGeom>
          <a:noFill/>
          <a:ln>
            <a:noFill/>
          </a:ln>
        </p:spPr>
      </p:pic>
      <p:pic>
        <p:nvPicPr>
          <p:cNvPr id="460" name="Google Shape;460;gb4d8246d51_0_14"/>
          <p:cNvPicPr preferRelativeResize="0"/>
          <p:nvPr/>
        </p:nvPicPr>
        <p:blipFill rotWithShape="1">
          <a:blip r:embed="rId4">
            <a:alphaModFix/>
          </a:blip>
          <a:srcRect b="0" l="0" r="0" t="0"/>
          <a:stretch/>
        </p:blipFill>
        <p:spPr>
          <a:xfrm>
            <a:off x="-173300" y="5313425"/>
            <a:ext cx="2630750" cy="93265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4" name="Shape 464"/>
        <p:cNvGrpSpPr/>
        <p:nvPr/>
      </p:nvGrpSpPr>
      <p:grpSpPr>
        <a:xfrm>
          <a:off x="0" y="0"/>
          <a:ext cx="0" cy="0"/>
          <a:chOff x="0" y="0"/>
          <a:chExt cx="0" cy="0"/>
        </a:xfrm>
      </p:grpSpPr>
      <p:sp>
        <p:nvSpPr>
          <p:cNvPr id="465" name="Google Shape;465;gaf7f9ef970_0_39"/>
          <p:cNvSpPr txBox="1"/>
          <p:nvPr>
            <p:ph idx="1" type="body"/>
          </p:nvPr>
        </p:nvSpPr>
        <p:spPr>
          <a:xfrm>
            <a:off x="95550" y="0"/>
            <a:ext cx="9048600" cy="51435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Clr>
                <a:schemeClr val="dk1"/>
              </a:buClr>
              <a:buSzPts val="2300"/>
              <a:buFont typeface="Arial"/>
              <a:buNone/>
            </a:pPr>
            <a:r>
              <a:t/>
            </a:r>
            <a:endParaRPr>
              <a:solidFill>
                <a:srgbClr val="000000"/>
              </a:solidFill>
            </a:endParaRPr>
          </a:p>
          <a:p>
            <a:pPr indent="0" lvl="0" marL="0" rtl="0" algn="l">
              <a:lnSpc>
                <a:spcPct val="100000"/>
              </a:lnSpc>
              <a:spcBef>
                <a:spcPts val="0"/>
              </a:spcBef>
              <a:spcAft>
                <a:spcPts val="0"/>
              </a:spcAft>
              <a:buClr>
                <a:schemeClr val="dk1"/>
              </a:buClr>
              <a:buSzPts val="2300"/>
              <a:buFont typeface="Arial"/>
              <a:buNone/>
            </a:pPr>
            <a:r>
              <a:t/>
            </a:r>
            <a:endParaRPr>
              <a:solidFill>
                <a:srgbClr val="000000"/>
              </a:solidFill>
            </a:endParaRPr>
          </a:p>
          <a:p>
            <a:pPr indent="0" lvl="0" marL="0" rtl="0" algn="l">
              <a:lnSpc>
                <a:spcPct val="100000"/>
              </a:lnSpc>
              <a:spcBef>
                <a:spcPts val="0"/>
              </a:spcBef>
              <a:spcAft>
                <a:spcPts val="0"/>
              </a:spcAft>
              <a:buClr>
                <a:schemeClr val="dk1"/>
              </a:buClr>
              <a:buSzPts val="2300"/>
              <a:buFont typeface="Arial"/>
              <a:buNone/>
            </a:pPr>
            <a:r>
              <a:t/>
            </a:r>
            <a:endParaRPr>
              <a:solidFill>
                <a:srgbClr val="000000"/>
              </a:solidFill>
            </a:endParaRPr>
          </a:p>
          <a:p>
            <a:pPr indent="0" lvl="0" marL="0" rtl="0" algn="l">
              <a:lnSpc>
                <a:spcPct val="100000"/>
              </a:lnSpc>
              <a:spcBef>
                <a:spcPts val="0"/>
              </a:spcBef>
              <a:spcAft>
                <a:spcPts val="0"/>
              </a:spcAft>
              <a:buClr>
                <a:schemeClr val="dk1"/>
              </a:buClr>
              <a:buSzPts val="2300"/>
              <a:buFont typeface="Arial"/>
              <a:buNone/>
            </a:pPr>
            <a:r>
              <a:t/>
            </a:r>
            <a:endParaRPr>
              <a:solidFill>
                <a:srgbClr val="000000"/>
              </a:solidFill>
            </a:endParaRPr>
          </a:p>
          <a:p>
            <a:pPr indent="0" lvl="0" marL="0" rtl="0" algn="l">
              <a:lnSpc>
                <a:spcPct val="100000"/>
              </a:lnSpc>
              <a:spcBef>
                <a:spcPts val="0"/>
              </a:spcBef>
              <a:spcAft>
                <a:spcPts val="0"/>
              </a:spcAft>
              <a:buClr>
                <a:schemeClr val="dk1"/>
              </a:buClr>
              <a:buSzPts val="2300"/>
              <a:buFont typeface="Arial"/>
              <a:buNone/>
            </a:pPr>
            <a:r>
              <a:t/>
            </a:r>
            <a:endParaRPr>
              <a:solidFill>
                <a:srgbClr val="000000"/>
              </a:solidFill>
            </a:endParaRPr>
          </a:p>
          <a:p>
            <a:pPr indent="0" lvl="0" marL="0" rtl="0" algn="l">
              <a:lnSpc>
                <a:spcPct val="100000"/>
              </a:lnSpc>
              <a:spcBef>
                <a:spcPts val="0"/>
              </a:spcBef>
              <a:spcAft>
                <a:spcPts val="0"/>
              </a:spcAft>
              <a:buClr>
                <a:schemeClr val="dk1"/>
              </a:buClr>
              <a:buSzPts val="2300"/>
              <a:buFont typeface="Arial"/>
              <a:buNone/>
            </a:pPr>
            <a:r>
              <a:t/>
            </a:r>
            <a:endParaRPr>
              <a:solidFill>
                <a:srgbClr val="000000"/>
              </a:solidFill>
            </a:endParaRPr>
          </a:p>
          <a:p>
            <a:pPr indent="0" lvl="0" marL="0" rtl="0" algn="l">
              <a:lnSpc>
                <a:spcPct val="100000"/>
              </a:lnSpc>
              <a:spcBef>
                <a:spcPts val="0"/>
              </a:spcBef>
              <a:spcAft>
                <a:spcPts val="0"/>
              </a:spcAft>
              <a:buClr>
                <a:schemeClr val="dk1"/>
              </a:buClr>
              <a:buSzPts val="2300"/>
              <a:buFont typeface="Arial"/>
              <a:buNone/>
            </a:pPr>
            <a:r>
              <a:t/>
            </a:r>
            <a:endParaRPr>
              <a:solidFill>
                <a:srgbClr val="000000"/>
              </a:solidFill>
            </a:endParaRPr>
          </a:p>
          <a:p>
            <a:pPr indent="0" lvl="0" marL="0" rtl="0" algn="l">
              <a:lnSpc>
                <a:spcPct val="100000"/>
              </a:lnSpc>
              <a:spcBef>
                <a:spcPts val="0"/>
              </a:spcBef>
              <a:spcAft>
                <a:spcPts val="0"/>
              </a:spcAft>
              <a:buClr>
                <a:schemeClr val="dk1"/>
              </a:buClr>
              <a:buSzPts val="2300"/>
              <a:buFont typeface="Arial"/>
              <a:buNone/>
            </a:pPr>
            <a:r>
              <a:t/>
            </a:r>
            <a:endParaRPr>
              <a:solidFill>
                <a:srgbClr val="000000"/>
              </a:solidFill>
            </a:endParaRPr>
          </a:p>
          <a:p>
            <a:pPr indent="0" lvl="0" marL="0" rtl="0" algn="l">
              <a:lnSpc>
                <a:spcPct val="100000"/>
              </a:lnSpc>
              <a:spcBef>
                <a:spcPts val="0"/>
              </a:spcBef>
              <a:spcAft>
                <a:spcPts val="0"/>
              </a:spcAft>
              <a:buClr>
                <a:schemeClr val="dk1"/>
              </a:buClr>
              <a:buSzPts val="2300"/>
              <a:buFont typeface="Arial"/>
              <a:buNone/>
            </a:pPr>
            <a:r>
              <a:t/>
            </a:r>
            <a:endParaRPr>
              <a:solidFill>
                <a:srgbClr val="000000"/>
              </a:solidFill>
            </a:endParaRPr>
          </a:p>
          <a:p>
            <a:pPr indent="0" lvl="0" marL="3200400" rtl="0" algn="l">
              <a:spcBef>
                <a:spcPts val="0"/>
              </a:spcBef>
              <a:spcAft>
                <a:spcPts val="0"/>
              </a:spcAft>
              <a:buClr>
                <a:schemeClr val="dk1"/>
              </a:buClr>
              <a:buFont typeface="Arial"/>
              <a:buNone/>
            </a:pPr>
            <a:r>
              <a:t/>
            </a:r>
            <a:endParaRPr sz="1200">
              <a:solidFill>
                <a:schemeClr val="dk1"/>
              </a:solidFill>
              <a:latin typeface="Gill Sans"/>
              <a:ea typeface="Gill Sans"/>
              <a:cs typeface="Gill Sans"/>
              <a:sym typeface="Gill Sans"/>
            </a:endParaRPr>
          </a:p>
          <a:p>
            <a:pPr indent="0" lvl="0" marL="3200400" rtl="0" algn="l">
              <a:spcBef>
                <a:spcPts val="0"/>
              </a:spcBef>
              <a:spcAft>
                <a:spcPts val="0"/>
              </a:spcAft>
              <a:buClr>
                <a:schemeClr val="dk1"/>
              </a:buClr>
              <a:buFont typeface="Arial"/>
              <a:buNone/>
            </a:pPr>
            <a:r>
              <a:t/>
            </a:r>
            <a:endParaRPr sz="1200">
              <a:solidFill>
                <a:schemeClr val="dk1"/>
              </a:solidFill>
              <a:latin typeface="Gill Sans"/>
              <a:ea typeface="Gill Sans"/>
              <a:cs typeface="Gill Sans"/>
              <a:sym typeface="Gill Sans"/>
            </a:endParaRPr>
          </a:p>
          <a:p>
            <a:pPr indent="0" lvl="0" marL="3200400" rtl="0" algn="l">
              <a:spcBef>
                <a:spcPts val="0"/>
              </a:spcBef>
              <a:spcAft>
                <a:spcPts val="0"/>
              </a:spcAft>
              <a:buClr>
                <a:schemeClr val="dk1"/>
              </a:buClr>
              <a:buFont typeface="Arial"/>
              <a:buNone/>
            </a:pPr>
            <a:r>
              <a:rPr lang="en" sz="1200">
                <a:solidFill>
                  <a:schemeClr val="dk1"/>
                </a:solidFill>
                <a:latin typeface="Gill Sans"/>
                <a:ea typeface="Gill Sans"/>
                <a:cs typeface="Gill Sans"/>
                <a:sym typeface="Gill Sans"/>
              </a:rPr>
              <a:t>Citation: Wanda C. Gonsalves, M.D., Angela C. Chi, D.M.D, and Brad W.</a:t>
            </a:r>
            <a:br>
              <a:rPr lang="en" sz="1200">
                <a:solidFill>
                  <a:schemeClr val="dk1"/>
                </a:solidFill>
                <a:latin typeface="Gill Sans"/>
                <a:ea typeface="Gill Sans"/>
                <a:cs typeface="Gill Sans"/>
                <a:sym typeface="Gill Sans"/>
              </a:rPr>
            </a:br>
            <a:r>
              <a:rPr lang="en" sz="1200">
                <a:solidFill>
                  <a:schemeClr val="dk1"/>
                </a:solidFill>
                <a:latin typeface="Gill Sans"/>
                <a:ea typeface="Gill Sans"/>
                <a:cs typeface="Gill Sans"/>
                <a:sym typeface="Gill Sans"/>
              </a:rPr>
              <a:t>Neville, D.D.S.; </a:t>
            </a:r>
            <a:r>
              <a:rPr i="1" lang="en" sz="1200">
                <a:solidFill>
                  <a:schemeClr val="dk1"/>
                </a:solidFill>
                <a:latin typeface="Gill Sans"/>
                <a:ea typeface="Gill Sans"/>
                <a:cs typeface="Gill Sans"/>
                <a:sym typeface="Gill Sans"/>
              </a:rPr>
              <a:t>Am Fam Physician</a:t>
            </a:r>
            <a:r>
              <a:rPr lang="en" sz="1200">
                <a:solidFill>
                  <a:schemeClr val="dk1"/>
                </a:solidFill>
                <a:latin typeface="Gill Sans"/>
                <a:ea typeface="Gill Sans"/>
                <a:cs typeface="Gill Sans"/>
                <a:sym typeface="Gill Sans"/>
              </a:rPr>
              <a:t>. 2007 Feb 15;75(4):509‑512.</a:t>
            </a:r>
            <a:endParaRPr>
              <a:solidFill>
                <a:srgbClr val="000000"/>
              </a:solidFill>
            </a:endParaRPr>
          </a:p>
          <a:p>
            <a:pPr indent="0" lvl="0" marL="0" rtl="0" algn="l">
              <a:lnSpc>
                <a:spcPct val="100000"/>
              </a:lnSpc>
              <a:spcBef>
                <a:spcPts val="0"/>
              </a:spcBef>
              <a:spcAft>
                <a:spcPts val="0"/>
              </a:spcAft>
              <a:buClr>
                <a:schemeClr val="dk1"/>
              </a:buClr>
              <a:buSzPts val="2300"/>
              <a:buFont typeface="Arial"/>
              <a:buNone/>
            </a:pPr>
            <a:r>
              <a:t/>
            </a:r>
            <a:endParaRPr>
              <a:solidFill>
                <a:srgbClr val="000000"/>
              </a:solidFill>
            </a:endParaRPr>
          </a:p>
          <a:p>
            <a:pPr indent="0" lvl="0" marL="0" rtl="0" algn="l">
              <a:lnSpc>
                <a:spcPct val="100000"/>
              </a:lnSpc>
              <a:spcBef>
                <a:spcPts val="0"/>
              </a:spcBef>
              <a:spcAft>
                <a:spcPts val="0"/>
              </a:spcAft>
              <a:buClr>
                <a:schemeClr val="dk1"/>
              </a:buClr>
              <a:buSzPts val="2300"/>
              <a:buFont typeface="Arial"/>
              <a:buNone/>
            </a:pPr>
            <a:r>
              <a:rPr lang="en">
                <a:solidFill>
                  <a:srgbClr val="000000"/>
                </a:solidFill>
              </a:rPr>
              <a:t>During your intraoral exam, you note this lesion.</a:t>
            </a:r>
            <a:endParaRPr>
              <a:solidFill>
                <a:srgbClr val="000000"/>
              </a:solidFill>
            </a:endParaRPr>
          </a:p>
          <a:p>
            <a:pPr indent="0" lvl="0" marL="0" rtl="0" algn="l">
              <a:lnSpc>
                <a:spcPct val="100000"/>
              </a:lnSpc>
              <a:spcBef>
                <a:spcPts val="0"/>
              </a:spcBef>
              <a:spcAft>
                <a:spcPts val="0"/>
              </a:spcAft>
              <a:buSzPts val="2300"/>
              <a:buNone/>
            </a:pPr>
            <a:r>
              <a:t/>
            </a:r>
            <a:endParaRPr/>
          </a:p>
        </p:txBody>
      </p:sp>
      <p:sp>
        <p:nvSpPr>
          <p:cNvPr id="466" name="Google Shape;466;gaf7f9ef970_0_39"/>
          <p:cNvSpPr txBox="1"/>
          <p:nvPr/>
        </p:nvSpPr>
        <p:spPr>
          <a:xfrm>
            <a:off x="1589100" y="335750"/>
            <a:ext cx="7554900" cy="7221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Station #2 - </a:t>
            </a:r>
            <a:endParaRPr b="1" i="0" sz="2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800"/>
              <a:buFont typeface="Arial"/>
              <a:buNone/>
            </a:pPr>
            <a:r>
              <a:rPr b="1" lang="en" sz="2800"/>
              <a:t>Flora’s Intraoral Lesion</a:t>
            </a:r>
            <a:endParaRPr b="1" sz="2800"/>
          </a:p>
          <a:p>
            <a:pPr indent="0" lvl="0" marL="0" rtl="0" algn="ctr">
              <a:spcBef>
                <a:spcPts val="0"/>
              </a:spcBef>
              <a:spcAft>
                <a:spcPts val="0"/>
              </a:spcAft>
              <a:buClr>
                <a:schemeClr val="dk1"/>
              </a:buClr>
              <a:buSzPts val="2800"/>
              <a:buFont typeface="Arial"/>
              <a:buNone/>
            </a:pPr>
            <a:r>
              <a:rPr b="1" lang="en" sz="2800">
                <a:solidFill>
                  <a:schemeClr val="dk1"/>
                </a:solidFill>
              </a:rPr>
              <a:t>Scenario </a:t>
            </a:r>
            <a:endParaRPr b="1" sz="2800"/>
          </a:p>
        </p:txBody>
      </p:sp>
      <p:pic>
        <p:nvPicPr>
          <p:cNvPr descr="fsc-logo-rgb.jpg" id="467" name="Google Shape;467;gaf7f9ef970_0_39"/>
          <p:cNvPicPr preferRelativeResize="0"/>
          <p:nvPr/>
        </p:nvPicPr>
        <p:blipFill rotWithShape="1">
          <a:blip r:embed="rId3">
            <a:alphaModFix/>
          </a:blip>
          <a:srcRect b="0" l="0" r="0" t="-17633"/>
          <a:stretch/>
        </p:blipFill>
        <p:spPr>
          <a:xfrm>
            <a:off x="6513300" y="5143500"/>
            <a:ext cx="2630700" cy="1095900"/>
          </a:xfrm>
          <a:prstGeom prst="rect">
            <a:avLst/>
          </a:prstGeom>
          <a:noFill/>
          <a:ln>
            <a:noFill/>
          </a:ln>
        </p:spPr>
      </p:pic>
      <p:pic>
        <p:nvPicPr>
          <p:cNvPr id="468" name="Google Shape;468;gaf7f9ef970_0_39"/>
          <p:cNvPicPr preferRelativeResize="0"/>
          <p:nvPr/>
        </p:nvPicPr>
        <p:blipFill rotWithShape="1">
          <a:blip r:embed="rId4">
            <a:alphaModFix/>
          </a:blip>
          <a:srcRect b="0" l="0" r="0" t="0"/>
          <a:stretch/>
        </p:blipFill>
        <p:spPr>
          <a:xfrm>
            <a:off x="-173300" y="5313425"/>
            <a:ext cx="2630750" cy="932650"/>
          </a:xfrm>
          <a:prstGeom prst="rect">
            <a:avLst/>
          </a:prstGeom>
          <a:noFill/>
          <a:ln>
            <a:noFill/>
          </a:ln>
        </p:spPr>
      </p:pic>
      <p:pic>
        <p:nvPicPr>
          <p:cNvPr descr="Screen Shot 2020-12-13 at 11.44.59 AM.png" id="469" name="Google Shape;469;gaf7f9ef970_0_39"/>
          <p:cNvPicPr preferRelativeResize="0"/>
          <p:nvPr/>
        </p:nvPicPr>
        <p:blipFill rotWithShape="1">
          <a:blip r:embed="rId5">
            <a:alphaModFix/>
          </a:blip>
          <a:srcRect b="2272" l="0" r="0" t="2262"/>
          <a:stretch/>
        </p:blipFill>
        <p:spPr>
          <a:xfrm>
            <a:off x="3591150" y="1579275"/>
            <a:ext cx="3095400" cy="19818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3" name="Shape 473"/>
        <p:cNvGrpSpPr/>
        <p:nvPr/>
      </p:nvGrpSpPr>
      <p:grpSpPr>
        <a:xfrm>
          <a:off x="0" y="0"/>
          <a:ext cx="0" cy="0"/>
          <a:chOff x="0" y="0"/>
          <a:chExt cx="0" cy="0"/>
        </a:xfrm>
      </p:grpSpPr>
      <p:sp>
        <p:nvSpPr>
          <p:cNvPr id="474" name="Google Shape;474;gaf7f9ef970_0_6"/>
          <p:cNvSpPr txBox="1"/>
          <p:nvPr>
            <p:ph idx="1" type="body"/>
          </p:nvPr>
        </p:nvSpPr>
        <p:spPr>
          <a:xfrm>
            <a:off x="141675" y="0"/>
            <a:ext cx="9002400" cy="51435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Clr>
                <a:schemeClr val="dk1"/>
              </a:buClr>
              <a:buSzPts val="2300"/>
              <a:buFont typeface="Arial"/>
              <a:buNone/>
            </a:pPr>
            <a:r>
              <a:t/>
            </a:r>
            <a:endParaRPr>
              <a:solidFill>
                <a:srgbClr val="000000"/>
              </a:solidFill>
            </a:endParaRPr>
          </a:p>
          <a:p>
            <a:pPr indent="0" lvl="0" marL="0" rtl="0" algn="l">
              <a:lnSpc>
                <a:spcPct val="100000"/>
              </a:lnSpc>
              <a:spcBef>
                <a:spcPts val="0"/>
              </a:spcBef>
              <a:spcAft>
                <a:spcPts val="0"/>
              </a:spcAft>
              <a:buClr>
                <a:schemeClr val="dk1"/>
              </a:buClr>
              <a:buSzPts val="2300"/>
              <a:buFont typeface="Arial"/>
              <a:buNone/>
            </a:pPr>
            <a:r>
              <a:t/>
            </a:r>
            <a:endParaRPr>
              <a:solidFill>
                <a:srgbClr val="000000"/>
              </a:solidFill>
            </a:endParaRPr>
          </a:p>
          <a:p>
            <a:pPr indent="0" lvl="0" marL="0" rtl="0" algn="l">
              <a:lnSpc>
                <a:spcPct val="100000"/>
              </a:lnSpc>
              <a:spcBef>
                <a:spcPts val="0"/>
              </a:spcBef>
              <a:spcAft>
                <a:spcPts val="0"/>
              </a:spcAft>
              <a:buClr>
                <a:schemeClr val="dk1"/>
              </a:buClr>
              <a:buSzPts val="2300"/>
              <a:buFont typeface="Arial"/>
              <a:buNone/>
            </a:pPr>
            <a:r>
              <a:t/>
            </a:r>
            <a:endParaRPr>
              <a:solidFill>
                <a:srgbClr val="000000"/>
              </a:solidFill>
            </a:endParaRPr>
          </a:p>
          <a:p>
            <a:pPr indent="0" lvl="0" marL="0" rtl="0" algn="l">
              <a:lnSpc>
                <a:spcPct val="100000"/>
              </a:lnSpc>
              <a:spcBef>
                <a:spcPts val="0"/>
              </a:spcBef>
              <a:spcAft>
                <a:spcPts val="0"/>
              </a:spcAft>
              <a:buClr>
                <a:schemeClr val="dk1"/>
              </a:buClr>
              <a:buSzPts val="2300"/>
              <a:buFont typeface="Arial"/>
              <a:buNone/>
            </a:pPr>
            <a:r>
              <a:t/>
            </a:r>
            <a:endParaRPr>
              <a:solidFill>
                <a:srgbClr val="000000"/>
              </a:solidFill>
            </a:endParaRPr>
          </a:p>
          <a:p>
            <a:pPr indent="0" lvl="0" marL="0" rtl="0" algn="l">
              <a:lnSpc>
                <a:spcPct val="100000"/>
              </a:lnSpc>
              <a:spcBef>
                <a:spcPts val="0"/>
              </a:spcBef>
              <a:spcAft>
                <a:spcPts val="0"/>
              </a:spcAft>
              <a:buClr>
                <a:schemeClr val="dk1"/>
              </a:buClr>
              <a:buSzPts val="2300"/>
              <a:buFont typeface="Arial"/>
              <a:buNone/>
            </a:pPr>
            <a:r>
              <a:t/>
            </a:r>
            <a:endParaRPr>
              <a:solidFill>
                <a:srgbClr val="000000"/>
              </a:solidFill>
            </a:endParaRPr>
          </a:p>
          <a:p>
            <a:pPr indent="0" lvl="0" marL="0" rtl="0" algn="l">
              <a:lnSpc>
                <a:spcPct val="100000"/>
              </a:lnSpc>
              <a:spcBef>
                <a:spcPts val="0"/>
              </a:spcBef>
              <a:spcAft>
                <a:spcPts val="0"/>
              </a:spcAft>
              <a:buClr>
                <a:schemeClr val="dk1"/>
              </a:buClr>
              <a:buSzPts val="2300"/>
              <a:buFont typeface="Arial"/>
              <a:buNone/>
            </a:pPr>
            <a:r>
              <a:t/>
            </a:r>
            <a:endParaRPr>
              <a:solidFill>
                <a:srgbClr val="000000"/>
              </a:solidFill>
            </a:endParaRPr>
          </a:p>
          <a:p>
            <a:pPr indent="0" lvl="0" marL="0" rtl="0" algn="l">
              <a:lnSpc>
                <a:spcPct val="100000"/>
              </a:lnSpc>
              <a:spcBef>
                <a:spcPts val="0"/>
              </a:spcBef>
              <a:spcAft>
                <a:spcPts val="0"/>
              </a:spcAft>
              <a:buClr>
                <a:schemeClr val="dk1"/>
              </a:buClr>
              <a:buSzPts val="2300"/>
              <a:buFont typeface="Arial"/>
              <a:buNone/>
            </a:pPr>
            <a:r>
              <a:t/>
            </a:r>
            <a:endParaRPr>
              <a:solidFill>
                <a:srgbClr val="000000"/>
              </a:solidFill>
            </a:endParaRPr>
          </a:p>
          <a:p>
            <a:pPr indent="0" lvl="0" marL="0" rtl="0" algn="l">
              <a:lnSpc>
                <a:spcPct val="100000"/>
              </a:lnSpc>
              <a:spcBef>
                <a:spcPts val="0"/>
              </a:spcBef>
              <a:spcAft>
                <a:spcPts val="0"/>
              </a:spcAft>
              <a:buClr>
                <a:schemeClr val="dk1"/>
              </a:buClr>
              <a:buSzPts val="2300"/>
              <a:buFont typeface="Arial"/>
              <a:buNone/>
            </a:pPr>
            <a:r>
              <a:t/>
            </a:r>
            <a:endParaRPr>
              <a:solidFill>
                <a:srgbClr val="000000"/>
              </a:solidFill>
            </a:endParaRPr>
          </a:p>
          <a:p>
            <a:pPr indent="0" lvl="0" marL="0" rtl="0" algn="l">
              <a:lnSpc>
                <a:spcPct val="100000"/>
              </a:lnSpc>
              <a:spcBef>
                <a:spcPts val="0"/>
              </a:spcBef>
              <a:spcAft>
                <a:spcPts val="0"/>
              </a:spcAft>
              <a:buClr>
                <a:schemeClr val="dk1"/>
              </a:buClr>
              <a:buSzPts val="2300"/>
              <a:buFont typeface="Arial"/>
              <a:buNone/>
            </a:pPr>
            <a:r>
              <a:t/>
            </a:r>
            <a:endParaRPr>
              <a:solidFill>
                <a:srgbClr val="000000"/>
              </a:solidFill>
            </a:endParaRPr>
          </a:p>
          <a:p>
            <a:pPr indent="0" lvl="0" marL="3200400" rtl="0" algn="l">
              <a:spcBef>
                <a:spcPts val="0"/>
              </a:spcBef>
              <a:spcAft>
                <a:spcPts val="0"/>
              </a:spcAft>
              <a:buClr>
                <a:schemeClr val="dk1"/>
              </a:buClr>
              <a:buFont typeface="Arial"/>
              <a:buNone/>
            </a:pPr>
            <a:r>
              <a:t/>
            </a:r>
            <a:endParaRPr sz="1200">
              <a:solidFill>
                <a:schemeClr val="dk1"/>
              </a:solidFill>
              <a:latin typeface="Gill Sans"/>
              <a:ea typeface="Gill Sans"/>
              <a:cs typeface="Gill Sans"/>
              <a:sym typeface="Gill Sans"/>
            </a:endParaRPr>
          </a:p>
          <a:p>
            <a:pPr indent="0" lvl="0" marL="3200400" rtl="0" algn="l">
              <a:spcBef>
                <a:spcPts val="0"/>
              </a:spcBef>
              <a:spcAft>
                <a:spcPts val="0"/>
              </a:spcAft>
              <a:buClr>
                <a:schemeClr val="dk1"/>
              </a:buClr>
              <a:buFont typeface="Arial"/>
              <a:buNone/>
            </a:pPr>
            <a:r>
              <a:t/>
            </a:r>
            <a:endParaRPr sz="1200">
              <a:solidFill>
                <a:schemeClr val="dk1"/>
              </a:solidFill>
              <a:latin typeface="Gill Sans"/>
              <a:ea typeface="Gill Sans"/>
              <a:cs typeface="Gill Sans"/>
              <a:sym typeface="Gill Sans"/>
            </a:endParaRPr>
          </a:p>
          <a:p>
            <a:pPr indent="0" lvl="0" marL="3200400" rtl="0" algn="l">
              <a:spcBef>
                <a:spcPts val="0"/>
              </a:spcBef>
              <a:spcAft>
                <a:spcPts val="0"/>
              </a:spcAft>
              <a:buClr>
                <a:schemeClr val="dk1"/>
              </a:buClr>
              <a:buFont typeface="Arial"/>
              <a:buNone/>
            </a:pPr>
            <a:r>
              <a:rPr lang="en" sz="1200">
                <a:solidFill>
                  <a:schemeClr val="dk1"/>
                </a:solidFill>
                <a:latin typeface="Gill Sans"/>
                <a:ea typeface="Gill Sans"/>
                <a:cs typeface="Gill Sans"/>
                <a:sym typeface="Gill Sans"/>
              </a:rPr>
              <a:t>Citation: Wanda C. Gonsalves, M.D., Angela C. Chi, D.M.D, and Brad W.</a:t>
            </a:r>
            <a:br>
              <a:rPr lang="en" sz="1200">
                <a:solidFill>
                  <a:schemeClr val="dk1"/>
                </a:solidFill>
                <a:latin typeface="Gill Sans"/>
                <a:ea typeface="Gill Sans"/>
                <a:cs typeface="Gill Sans"/>
                <a:sym typeface="Gill Sans"/>
              </a:rPr>
            </a:br>
            <a:r>
              <a:rPr lang="en" sz="1200">
                <a:solidFill>
                  <a:schemeClr val="dk1"/>
                </a:solidFill>
                <a:latin typeface="Gill Sans"/>
                <a:ea typeface="Gill Sans"/>
                <a:cs typeface="Gill Sans"/>
                <a:sym typeface="Gill Sans"/>
              </a:rPr>
              <a:t>Neville, D.D.S.; </a:t>
            </a:r>
            <a:r>
              <a:rPr i="1" lang="en" sz="1200">
                <a:solidFill>
                  <a:schemeClr val="dk1"/>
                </a:solidFill>
                <a:latin typeface="Gill Sans"/>
                <a:ea typeface="Gill Sans"/>
                <a:cs typeface="Gill Sans"/>
                <a:sym typeface="Gill Sans"/>
              </a:rPr>
              <a:t>Am Fam Physician</a:t>
            </a:r>
            <a:r>
              <a:rPr lang="en" sz="1200">
                <a:solidFill>
                  <a:schemeClr val="dk1"/>
                </a:solidFill>
                <a:latin typeface="Gill Sans"/>
                <a:ea typeface="Gill Sans"/>
                <a:cs typeface="Gill Sans"/>
                <a:sym typeface="Gill Sans"/>
              </a:rPr>
              <a:t>. 2007 Feb 15;75(4):509‑512.</a:t>
            </a:r>
            <a:endParaRPr>
              <a:solidFill>
                <a:srgbClr val="000000"/>
              </a:solidFill>
            </a:endParaRPr>
          </a:p>
          <a:p>
            <a:pPr indent="0" lvl="0" marL="0" rtl="0" algn="l">
              <a:lnSpc>
                <a:spcPct val="100000"/>
              </a:lnSpc>
              <a:spcBef>
                <a:spcPts val="0"/>
              </a:spcBef>
              <a:spcAft>
                <a:spcPts val="0"/>
              </a:spcAft>
              <a:buClr>
                <a:schemeClr val="dk1"/>
              </a:buClr>
              <a:buSzPts val="2300"/>
              <a:buFont typeface="Arial"/>
              <a:buNone/>
            </a:pPr>
            <a:r>
              <a:t/>
            </a:r>
            <a:endParaRPr>
              <a:solidFill>
                <a:srgbClr val="000000"/>
              </a:solidFill>
            </a:endParaRPr>
          </a:p>
          <a:p>
            <a:pPr indent="0" lvl="0" marL="0" rtl="0" algn="l">
              <a:lnSpc>
                <a:spcPct val="100000"/>
              </a:lnSpc>
              <a:spcBef>
                <a:spcPts val="0"/>
              </a:spcBef>
              <a:spcAft>
                <a:spcPts val="0"/>
              </a:spcAft>
              <a:buClr>
                <a:schemeClr val="dk1"/>
              </a:buClr>
              <a:buSzPts val="2300"/>
              <a:buFont typeface="Arial"/>
              <a:buNone/>
            </a:pPr>
            <a:r>
              <a:rPr lang="en">
                <a:solidFill>
                  <a:srgbClr val="000000"/>
                </a:solidFill>
              </a:rPr>
              <a:t>Describe the lesion shown in the photograph.</a:t>
            </a:r>
            <a:endParaRPr>
              <a:solidFill>
                <a:srgbClr val="000000"/>
              </a:solidFill>
            </a:endParaRPr>
          </a:p>
          <a:p>
            <a:pPr indent="0" lvl="0" marL="0" rtl="0" algn="l">
              <a:lnSpc>
                <a:spcPct val="100000"/>
              </a:lnSpc>
              <a:spcBef>
                <a:spcPts val="0"/>
              </a:spcBef>
              <a:spcAft>
                <a:spcPts val="0"/>
              </a:spcAft>
              <a:buSzPts val="2300"/>
              <a:buNone/>
            </a:pPr>
            <a:r>
              <a:t/>
            </a:r>
            <a:endParaRPr/>
          </a:p>
        </p:txBody>
      </p:sp>
      <p:sp>
        <p:nvSpPr>
          <p:cNvPr id="475" name="Google Shape;475;gaf7f9ef970_0_6"/>
          <p:cNvSpPr txBox="1"/>
          <p:nvPr/>
        </p:nvSpPr>
        <p:spPr>
          <a:xfrm>
            <a:off x="1589100" y="335750"/>
            <a:ext cx="7554900" cy="7680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Station #2 - </a:t>
            </a:r>
            <a:endParaRPr b="1" i="0" sz="2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800"/>
              <a:buFont typeface="Arial"/>
              <a:buNone/>
            </a:pPr>
            <a:r>
              <a:rPr b="1" lang="en" sz="2800"/>
              <a:t>Flora’s Intraoral Lesion</a:t>
            </a:r>
            <a:endParaRPr b="1" sz="2800"/>
          </a:p>
          <a:p>
            <a:pPr indent="0" lvl="0" marL="0" rtl="0" algn="ctr">
              <a:spcBef>
                <a:spcPts val="0"/>
              </a:spcBef>
              <a:spcAft>
                <a:spcPts val="0"/>
              </a:spcAft>
              <a:buClr>
                <a:schemeClr val="dk1"/>
              </a:buClr>
              <a:buSzPts val="2800"/>
              <a:buFont typeface="Arial"/>
              <a:buNone/>
            </a:pPr>
            <a:r>
              <a:rPr b="1" lang="en" sz="2800">
                <a:solidFill>
                  <a:srgbClr val="FF0000"/>
                </a:solidFill>
              </a:rPr>
              <a:t>Question #1</a:t>
            </a:r>
            <a:endParaRPr b="1" sz="2800">
              <a:solidFill>
                <a:srgbClr val="FF0000"/>
              </a:solidFill>
            </a:endParaRPr>
          </a:p>
        </p:txBody>
      </p:sp>
      <p:pic>
        <p:nvPicPr>
          <p:cNvPr descr="fsc-logo-rgb.jpg" id="476" name="Google Shape;476;gaf7f9ef970_0_6"/>
          <p:cNvPicPr preferRelativeResize="0"/>
          <p:nvPr/>
        </p:nvPicPr>
        <p:blipFill rotWithShape="1">
          <a:blip r:embed="rId3">
            <a:alphaModFix/>
          </a:blip>
          <a:srcRect b="0" l="0" r="0" t="-17633"/>
          <a:stretch/>
        </p:blipFill>
        <p:spPr>
          <a:xfrm>
            <a:off x="6513300" y="5143500"/>
            <a:ext cx="2630700" cy="1095900"/>
          </a:xfrm>
          <a:prstGeom prst="rect">
            <a:avLst/>
          </a:prstGeom>
          <a:noFill/>
          <a:ln>
            <a:noFill/>
          </a:ln>
        </p:spPr>
      </p:pic>
      <p:pic>
        <p:nvPicPr>
          <p:cNvPr id="477" name="Google Shape;477;gaf7f9ef970_0_6"/>
          <p:cNvPicPr preferRelativeResize="0"/>
          <p:nvPr/>
        </p:nvPicPr>
        <p:blipFill rotWithShape="1">
          <a:blip r:embed="rId4">
            <a:alphaModFix/>
          </a:blip>
          <a:srcRect b="0" l="0" r="0" t="0"/>
          <a:stretch/>
        </p:blipFill>
        <p:spPr>
          <a:xfrm>
            <a:off x="-173300" y="5313425"/>
            <a:ext cx="2630750" cy="932650"/>
          </a:xfrm>
          <a:prstGeom prst="rect">
            <a:avLst/>
          </a:prstGeom>
          <a:noFill/>
          <a:ln>
            <a:noFill/>
          </a:ln>
        </p:spPr>
      </p:pic>
      <p:pic>
        <p:nvPicPr>
          <p:cNvPr descr="Screen Shot 2020-12-13 at 11.44.59 AM.png" id="478" name="Google Shape;478;gaf7f9ef970_0_6"/>
          <p:cNvPicPr preferRelativeResize="0"/>
          <p:nvPr/>
        </p:nvPicPr>
        <p:blipFill rotWithShape="1">
          <a:blip r:embed="rId5">
            <a:alphaModFix/>
          </a:blip>
          <a:srcRect b="2272" l="0" r="0" t="2262"/>
          <a:stretch/>
        </p:blipFill>
        <p:spPr>
          <a:xfrm>
            <a:off x="3591150" y="1579275"/>
            <a:ext cx="3095400" cy="19818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2" name="Shape 482"/>
        <p:cNvGrpSpPr/>
        <p:nvPr/>
      </p:nvGrpSpPr>
      <p:grpSpPr>
        <a:xfrm>
          <a:off x="0" y="0"/>
          <a:ext cx="0" cy="0"/>
          <a:chOff x="0" y="0"/>
          <a:chExt cx="0" cy="0"/>
        </a:xfrm>
      </p:grpSpPr>
      <p:sp>
        <p:nvSpPr>
          <p:cNvPr id="483" name="Google Shape;483;gaf7f9ef970_0_47"/>
          <p:cNvSpPr txBox="1"/>
          <p:nvPr>
            <p:ph idx="1" type="body"/>
          </p:nvPr>
        </p:nvSpPr>
        <p:spPr>
          <a:xfrm>
            <a:off x="71450" y="0"/>
            <a:ext cx="9144000" cy="51435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Clr>
                <a:schemeClr val="dk1"/>
              </a:buClr>
              <a:buSzPts val="2300"/>
              <a:buFont typeface="Arial"/>
              <a:buNone/>
            </a:pPr>
            <a:r>
              <a:t/>
            </a:r>
            <a:endParaRPr>
              <a:solidFill>
                <a:srgbClr val="000000"/>
              </a:solidFill>
            </a:endParaRPr>
          </a:p>
          <a:p>
            <a:pPr indent="0" lvl="0" marL="0" rtl="0" algn="l">
              <a:lnSpc>
                <a:spcPct val="100000"/>
              </a:lnSpc>
              <a:spcBef>
                <a:spcPts val="0"/>
              </a:spcBef>
              <a:spcAft>
                <a:spcPts val="0"/>
              </a:spcAft>
              <a:buClr>
                <a:schemeClr val="dk1"/>
              </a:buClr>
              <a:buSzPts val="2300"/>
              <a:buFont typeface="Arial"/>
              <a:buNone/>
            </a:pPr>
            <a:r>
              <a:t/>
            </a:r>
            <a:endParaRPr>
              <a:solidFill>
                <a:srgbClr val="000000"/>
              </a:solidFill>
            </a:endParaRPr>
          </a:p>
          <a:p>
            <a:pPr indent="0" lvl="0" marL="0" rtl="0" algn="l">
              <a:lnSpc>
                <a:spcPct val="100000"/>
              </a:lnSpc>
              <a:spcBef>
                <a:spcPts val="0"/>
              </a:spcBef>
              <a:spcAft>
                <a:spcPts val="0"/>
              </a:spcAft>
              <a:buClr>
                <a:schemeClr val="dk1"/>
              </a:buClr>
              <a:buSzPts val="2300"/>
              <a:buFont typeface="Arial"/>
              <a:buNone/>
            </a:pPr>
            <a:r>
              <a:t/>
            </a:r>
            <a:endParaRPr>
              <a:solidFill>
                <a:srgbClr val="000000"/>
              </a:solidFill>
            </a:endParaRPr>
          </a:p>
          <a:p>
            <a:pPr indent="0" lvl="0" marL="0" rtl="0" algn="l">
              <a:lnSpc>
                <a:spcPct val="100000"/>
              </a:lnSpc>
              <a:spcBef>
                <a:spcPts val="0"/>
              </a:spcBef>
              <a:spcAft>
                <a:spcPts val="0"/>
              </a:spcAft>
              <a:buClr>
                <a:schemeClr val="dk1"/>
              </a:buClr>
              <a:buSzPts val="2300"/>
              <a:buFont typeface="Arial"/>
              <a:buNone/>
            </a:pPr>
            <a:r>
              <a:t/>
            </a:r>
            <a:endParaRPr>
              <a:solidFill>
                <a:srgbClr val="000000"/>
              </a:solidFill>
            </a:endParaRPr>
          </a:p>
          <a:p>
            <a:pPr indent="0" lvl="0" marL="0" rtl="0" algn="l">
              <a:lnSpc>
                <a:spcPct val="100000"/>
              </a:lnSpc>
              <a:spcBef>
                <a:spcPts val="0"/>
              </a:spcBef>
              <a:spcAft>
                <a:spcPts val="0"/>
              </a:spcAft>
              <a:buClr>
                <a:schemeClr val="dk1"/>
              </a:buClr>
              <a:buSzPts val="2300"/>
              <a:buFont typeface="Arial"/>
              <a:buNone/>
            </a:pPr>
            <a:r>
              <a:t/>
            </a:r>
            <a:endParaRPr>
              <a:solidFill>
                <a:srgbClr val="000000"/>
              </a:solidFill>
            </a:endParaRPr>
          </a:p>
          <a:p>
            <a:pPr indent="0" lvl="0" marL="0" rtl="0" algn="l">
              <a:lnSpc>
                <a:spcPct val="100000"/>
              </a:lnSpc>
              <a:spcBef>
                <a:spcPts val="0"/>
              </a:spcBef>
              <a:spcAft>
                <a:spcPts val="0"/>
              </a:spcAft>
              <a:buClr>
                <a:schemeClr val="dk1"/>
              </a:buClr>
              <a:buSzPts val="2300"/>
              <a:buFont typeface="Arial"/>
              <a:buNone/>
            </a:pPr>
            <a:r>
              <a:t/>
            </a:r>
            <a:endParaRPr>
              <a:solidFill>
                <a:srgbClr val="000000"/>
              </a:solidFill>
            </a:endParaRPr>
          </a:p>
          <a:p>
            <a:pPr indent="0" lvl="0" marL="0" rtl="0" algn="l">
              <a:lnSpc>
                <a:spcPct val="100000"/>
              </a:lnSpc>
              <a:spcBef>
                <a:spcPts val="0"/>
              </a:spcBef>
              <a:spcAft>
                <a:spcPts val="0"/>
              </a:spcAft>
              <a:buClr>
                <a:schemeClr val="dk1"/>
              </a:buClr>
              <a:buSzPts val="2300"/>
              <a:buFont typeface="Arial"/>
              <a:buNone/>
            </a:pPr>
            <a:r>
              <a:t/>
            </a:r>
            <a:endParaRPr>
              <a:solidFill>
                <a:srgbClr val="000000"/>
              </a:solidFill>
            </a:endParaRPr>
          </a:p>
          <a:p>
            <a:pPr indent="0" lvl="0" marL="0" rtl="0" algn="l">
              <a:lnSpc>
                <a:spcPct val="100000"/>
              </a:lnSpc>
              <a:spcBef>
                <a:spcPts val="0"/>
              </a:spcBef>
              <a:spcAft>
                <a:spcPts val="0"/>
              </a:spcAft>
              <a:buClr>
                <a:schemeClr val="dk1"/>
              </a:buClr>
              <a:buSzPts val="2300"/>
              <a:buFont typeface="Arial"/>
              <a:buNone/>
            </a:pPr>
            <a:r>
              <a:t/>
            </a:r>
            <a:endParaRPr>
              <a:solidFill>
                <a:srgbClr val="000000"/>
              </a:solidFill>
            </a:endParaRPr>
          </a:p>
          <a:p>
            <a:pPr indent="0" lvl="0" marL="0" rtl="0" algn="l">
              <a:lnSpc>
                <a:spcPct val="100000"/>
              </a:lnSpc>
              <a:spcBef>
                <a:spcPts val="0"/>
              </a:spcBef>
              <a:spcAft>
                <a:spcPts val="0"/>
              </a:spcAft>
              <a:buClr>
                <a:schemeClr val="dk1"/>
              </a:buClr>
              <a:buSzPts val="2300"/>
              <a:buFont typeface="Arial"/>
              <a:buNone/>
            </a:pPr>
            <a:r>
              <a:t/>
            </a:r>
            <a:endParaRPr>
              <a:solidFill>
                <a:srgbClr val="000000"/>
              </a:solidFill>
            </a:endParaRPr>
          </a:p>
          <a:p>
            <a:pPr indent="0" lvl="0" marL="3200400" rtl="0" algn="l">
              <a:spcBef>
                <a:spcPts val="0"/>
              </a:spcBef>
              <a:spcAft>
                <a:spcPts val="0"/>
              </a:spcAft>
              <a:buClr>
                <a:schemeClr val="dk1"/>
              </a:buClr>
              <a:buFont typeface="Arial"/>
              <a:buNone/>
            </a:pPr>
            <a:r>
              <a:t/>
            </a:r>
            <a:endParaRPr sz="1200">
              <a:solidFill>
                <a:schemeClr val="dk1"/>
              </a:solidFill>
              <a:latin typeface="Gill Sans"/>
              <a:ea typeface="Gill Sans"/>
              <a:cs typeface="Gill Sans"/>
              <a:sym typeface="Gill Sans"/>
            </a:endParaRPr>
          </a:p>
          <a:p>
            <a:pPr indent="0" lvl="0" marL="3200400" rtl="0" algn="l">
              <a:spcBef>
                <a:spcPts val="0"/>
              </a:spcBef>
              <a:spcAft>
                <a:spcPts val="0"/>
              </a:spcAft>
              <a:buClr>
                <a:schemeClr val="dk1"/>
              </a:buClr>
              <a:buFont typeface="Arial"/>
              <a:buNone/>
            </a:pPr>
            <a:r>
              <a:t/>
            </a:r>
            <a:endParaRPr sz="1200">
              <a:solidFill>
                <a:schemeClr val="dk1"/>
              </a:solidFill>
              <a:latin typeface="Gill Sans"/>
              <a:ea typeface="Gill Sans"/>
              <a:cs typeface="Gill Sans"/>
              <a:sym typeface="Gill Sans"/>
            </a:endParaRPr>
          </a:p>
          <a:p>
            <a:pPr indent="0" lvl="0" marL="3200400" rtl="0" algn="l">
              <a:spcBef>
                <a:spcPts val="0"/>
              </a:spcBef>
              <a:spcAft>
                <a:spcPts val="0"/>
              </a:spcAft>
              <a:buClr>
                <a:schemeClr val="dk1"/>
              </a:buClr>
              <a:buFont typeface="Arial"/>
              <a:buNone/>
            </a:pPr>
            <a:r>
              <a:rPr lang="en" sz="1200">
                <a:solidFill>
                  <a:schemeClr val="dk1"/>
                </a:solidFill>
                <a:latin typeface="Gill Sans"/>
                <a:ea typeface="Gill Sans"/>
                <a:cs typeface="Gill Sans"/>
                <a:sym typeface="Gill Sans"/>
              </a:rPr>
              <a:t>Citation: Wanda C. Gonsalves, M.D., Angela C. Chi, D.M.D, and Brad W.</a:t>
            </a:r>
            <a:br>
              <a:rPr lang="en" sz="1200">
                <a:solidFill>
                  <a:schemeClr val="dk1"/>
                </a:solidFill>
                <a:latin typeface="Gill Sans"/>
                <a:ea typeface="Gill Sans"/>
                <a:cs typeface="Gill Sans"/>
                <a:sym typeface="Gill Sans"/>
              </a:rPr>
            </a:br>
            <a:r>
              <a:rPr lang="en" sz="1200">
                <a:solidFill>
                  <a:schemeClr val="dk1"/>
                </a:solidFill>
                <a:latin typeface="Gill Sans"/>
                <a:ea typeface="Gill Sans"/>
                <a:cs typeface="Gill Sans"/>
                <a:sym typeface="Gill Sans"/>
              </a:rPr>
              <a:t>Neville, D.D.S.; </a:t>
            </a:r>
            <a:r>
              <a:rPr i="1" lang="en" sz="1200">
                <a:solidFill>
                  <a:schemeClr val="dk1"/>
                </a:solidFill>
                <a:latin typeface="Gill Sans"/>
                <a:ea typeface="Gill Sans"/>
                <a:cs typeface="Gill Sans"/>
                <a:sym typeface="Gill Sans"/>
              </a:rPr>
              <a:t>Am Fam Physician</a:t>
            </a:r>
            <a:r>
              <a:rPr lang="en" sz="1200">
                <a:solidFill>
                  <a:schemeClr val="dk1"/>
                </a:solidFill>
                <a:latin typeface="Gill Sans"/>
                <a:ea typeface="Gill Sans"/>
                <a:cs typeface="Gill Sans"/>
                <a:sym typeface="Gill Sans"/>
              </a:rPr>
              <a:t>. 2007 Feb 15;75(4):509‑512.</a:t>
            </a:r>
            <a:endParaRPr>
              <a:solidFill>
                <a:srgbClr val="000000"/>
              </a:solidFill>
            </a:endParaRPr>
          </a:p>
          <a:p>
            <a:pPr indent="0" lvl="0" marL="0" rtl="0" algn="l">
              <a:lnSpc>
                <a:spcPct val="100000"/>
              </a:lnSpc>
              <a:spcBef>
                <a:spcPts val="0"/>
              </a:spcBef>
              <a:spcAft>
                <a:spcPts val="0"/>
              </a:spcAft>
              <a:buClr>
                <a:schemeClr val="dk1"/>
              </a:buClr>
              <a:buSzPts val="2300"/>
              <a:buFont typeface="Arial"/>
              <a:buNone/>
            </a:pPr>
            <a:r>
              <a:t/>
            </a:r>
            <a:endParaRPr>
              <a:solidFill>
                <a:srgbClr val="000000"/>
              </a:solidFill>
            </a:endParaRPr>
          </a:p>
          <a:p>
            <a:pPr indent="0" lvl="0" marL="0" rtl="0" algn="l">
              <a:lnSpc>
                <a:spcPct val="100000"/>
              </a:lnSpc>
              <a:spcBef>
                <a:spcPts val="0"/>
              </a:spcBef>
              <a:spcAft>
                <a:spcPts val="0"/>
              </a:spcAft>
              <a:buClr>
                <a:schemeClr val="dk1"/>
              </a:buClr>
              <a:buSzPts val="2300"/>
              <a:buFont typeface="Arial"/>
              <a:buNone/>
            </a:pPr>
            <a:r>
              <a:rPr lang="en">
                <a:solidFill>
                  <a:srgbClr val="000000"/>
                </a:solidFill>
              </a:rPr>
              <a:t>Provide a differential diagnosis (2-3 lesions) and treatment </a:t>
            </a:r>
            <a:r>
              <a:rPr lang="en">
                <a:solidFill>
                  <a:srgbClr val="000000"/>
                </a:solidFill>
              </a:rPr>
              <a:t>modifications</a:t>
            </a:r>
            <a:r>
              <a:rPr lang="en">
                <a:solidFill>
                  <a:srgbClr val="000000"/>
                </a:solidFill>
              </a:rPr>
              <a:t> for the lesion(s).</a:t>
            </a:r>
            <a:endParaRPr>
              <a:solidFill>
                <a:srgbClr val="000000"/>
              </a:solidFill>
            </a:endParaRPr>
          </a:p>
          <a:p>
            <a:pPr indent="0" lvl="0" marL="0" rtl="0" algn="l">
              <a:lnSpc>
                <a:spcPct val="100000"/>
              </a:lnSpc>
              <a:spcBef>
                <a:spcPts val="0"/>
              </a:spcBef>
              <a:spcAft>
                <a:spcPts val="0"/>
              </a:spcAft>
              <a:buSzPts val="2300"/>
              <a:buNone/>
            </a:pPr>
            <a:r>
              <a:t/>
            </a:r>
            <a:endParaRPr/>
          </a:p>
        </p:txBody>
      </p:sp>
      <p:sp>
        <p:nvSpPr>
          <p:cNvPr id="484" name="Google Shape;484;gaf7f9ef970_0_47"/>
          <p:cNvSpPr txBox="1"/>
          <p:nvPr/>
        </p:nvSpPr>
        <p:spPr>
          <a:xfrm>
            <a:off x="1589100" y="335750"/>
            <a:ext cx="7554900" cy="7680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Station #2 - </a:t>
            </a:r>
            <a:endParaRPr b="1" i="0" sz="2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800"/>
              <a:buFont typeface="Arial"/>
              <a:buNone/>
            </a:pPr>
            <a:r>
              <a:rPr b="1" lang="en" sz="2800"/>
              <a:t>Flora’s Intraoral Lesion</a:t>
            </a:r>
            <a:endParaRPr b="1" sz="2800"/>
          </a:p>
          <a:p>
            <a:pPr indent="0" lvl="0" marL="0" rtl="0" algn="ctr">
              <a:spcBef>
                <a:spcPts val="0"/>
              </a:spcBef>
              <a:spcAft>
                <a:spcPts val="0"/>
              </a:spcAft>
              <a:buClr>
                <a:schemeClr val="dk1"/>
              </a:buClr>
              <a:buSzPts val="2800"/>
              <a:buFont typeface="Arial"/>
              <a:buNone/>
            </a:pPr>
            <a:r>
              <a:rPr b="1" lang="en" sz="2800">
                <a:solidFill>
                  <a:srgbClr val="FF0000"/>
                </a:solidFill>
              </a:rPr>
              <a:t>Question #2</a:t>
            </a:r>
            <a:endParaRPr b="1" sz="2800">
              <a:solidFill>
                <a:srgbClr val="FF0000"/>
              </a:solidFill>
            </a:endParaRPr>
          </a:p>
        </p:txBody>
      </p:sp>
      <p:pic>
        <p:nvPicPr>
          <p:cNvPr descr="fsc-logo-rgb.jpg" id="485" name="Google Shape;485;gaf7f9ef970_0_47"/>
          <p:cNvPicPr preferRelativeResize="0"/>
          <p:nvPr/>
        </p:nvPicPr>
        <p:blipFill rotWithShape="1">
          <a:blip r:embed="rId3">
            <a:alphaModFix/>
          </a:blip>
          <a:srcRect b="0" l="0" r="0" t="-17633"/>
          <a:stretch/>
        </p:blipFill>
        <p:spPr>
          <a:xfrm>
            <a:off x="6513300" y="5143500"/>
            <a:ext cx="2630700" cy="1095900"/>
          </a:xfrm>
          <a:prstGeom prst="rect">
            <a:avLst/>
          </a:prstGeom>
          <a:noFill/>
          <a:ln>
            <a:noFill/>
          </a:ln>
        </p:spPr>
      </p:pic>
      <p:pic>
        <p:nvPicPr>
          <p:cNvPr id="486" name="Google Shape;486;gaf7f9ef970_0_47"/>
          <p:cNvPicPr preferRelativeResize="0"/>
          <p:nvPr/>
        </p:nvPicPr>
        <p:blipFill rotWithShape="1">
          <a:blip r:embed="rId4">
            <a:alphaModFix/>
          </a:blip>
          <a:srcRect b="0" l="0" r="0" t="0"/>
          <a:stretch/>
        </p:blipFill>
        <p:spPr>
          <a:xfrm>
            <a:off x="-173300" y="5313425"/>
            <a:ext cx="2630750" cy="932650"/>
          </a:xfrm>
          <a:prstGeom prst="rect">
            <a:avLst/>
          </a:prstGeom>
          <a:noFill/>
          <a:ln>
            <a:noFill/>
          </a:ln>
        </p:spPr>
      </p:pic>
      <p:pic>
        <p:nvPicPr>
          <p:cNvPr descr="Screen Shot 2020-12-13 at 11.44.59 AM.png" id="487" name="Google Shape;487;gaf7f9ef970_0_47"/>
          <p:cNvPicPr preferRelativeResize="0"/>
          <p:nvPr/>
        </p:nvPicPr>
        <p:blipFill rotWithShape="1">
          <a:blip r:embed="rId5">
            <a:alphaModFix/>
          </a:blip>
          <a:srcRect b="2272" l="0" r="0" t="2262"/>
          <a:stretch/>
        </p:blipFill>
        <p:spPr>
          <a:xfrm>
            <a:off x="3591150" y="1445625"/>
            <a:ext cx="3095400" cy="19818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1" name="Shape 491"/>
        <p:cNvGrpSpPr/>
        <p:nvPr/>
      </p:nvGrpSpPr>
      <p:grpSpPr>
        <a:xfrm>
          <a:off x="0" y="0"/>
          <a:ext cx="0" cy="0"/>
          <a:chOff x="0" y="0"/>
          <a:chExt cx="0" cy="0"/>
        </a:xfrm>
      </p:grpSpPr>
      <p:sp>
        <p:nvSpPr>
          <p:cNvPr id="492" name="Google Shape;492;gb03fd8937f_0_35"/>
          <p:cNvSpPr txBox="1"/>
          <p:nvPr>
            <p:ph idx="1" type="body"/>
          </p:nvPr>
        </p:nvSpPr>
        <p:spPr>
          <a:xfrm>
            <a:off x="164750" y="0"/>
            <a:ext cx="8979300" cy="5143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chemeClr val="dk1"/>
              </a:buClr>
              <a:buSzPts val="2300"/>
              <a:buFont typeface="Arial"/>
              <a:buNone/>
            </a:pPr>
            <a:r>
              <a:rPr lang="en">
                <a:solidFill>
                  <a:schemeClr val="dk1"/>
                </a:solidFill>
              </a:rPr>
              <a:t>Monitor students working on station #2.  Grading rubric is to be used to evaluate students’ written responses.</a:t>
            </a:r>
            <a:endParaRPr/>
          </a:p>
        </p:txBody>
      </p:sp>
      <p:sp>
        <p:nvSpPr>
          <p:cNvPr id="493" name="Google Shape;493;gb03fd8937f_0_35"/>
          <p:cNvSpPr txBox="1"/>
          <p:nvPr/>
        </p:nvSpPr>
        <p:spPr>
          <a:xfrm>
            <a:off x="1589100" y="314325"/>
            <a:ext cx="7554900" cy="7896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Station #2 - </a:t>
            </a:r>
            <a:endParaRPr b="1" i="0" sz="2800" u="none" cap="none" strike="noStrike">
              <a:solidFill>
                <a:srgbClr val="000000"/>
              </a:solidFill>
              <a:latin typeface="Arial"/>
              <a:ea typeface="Arial"/>
              <a:cs typeface="Arial"/>
              <a:sym typeface="Arial"/>
            </a:endParaRPr>
          </a:p>
          <a:p>
            <a:pPr indent="0" lvl="0" marL="0" rtl="0" algn="ctr">
              <a:spcBef>
                <a:spcPts val="0"/>
              </a:spcBef>
              <a:spcAft>
                <a:spcPts val="0"/>
              </a:spcAft>
              <a:buClr>
                <a:schemeClr val="dk1"/>
              </a:buClr>
              <a:buSzPts val="2800"/>
              <a:buFont typeface="Arial"/>
              <a:buNone/>
            </a:pPr>
            <a:r>
              <a:rPr b="1" lang="en" sz="2800">
                <a:solidFill>
                  <a:schemeClr val="dk1"/>
                </a:solidFill>
              </a:rPr>
              <a:t>Flora’s Intraoral Lesion</a:t>
            </a:r>
            <a:endParaRPr b="1" sz="2800"/>
          </a:p>
          <a:p>
            <a:pPr indent="0" lvl="0" marL="0" rtl="0" algn="ctr">
              <a:spcBef>
                <a:spcPts val="0"/>
              </a:spcBef>
              <a:spcAft>
                <a:spcPts val="0"/>
              </a:spcAft>
              <a:buClr>
                <a:schemeClr val="dk1"/>
              </a:buClr>
              <a:buSzPts val="2800"/>
              <a:buFont typeface="Arial"/>
              <a:buNone/>
            </a:pPr>
            <a:r>
              <a:rPr b="1" lang="en" sz="2800">
                <a:solidFill>
                  <a:schemeClr val="dk1"/>
                </a:solidFill>
              </a:rPr>
              <a:t>Instructions to Faculty</a:t>
            </a:r>
            <a:endParaRPr b="1" sz="2800"/>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7" name="Shape 497"/>
        <p:cNvGrpSpPr/>
        <p:nvPr/>
      </p:nvGrpSpPr>
      <p:grpSpPr>
        <a:xfrm>
          <a:off x="0" y="0"/>
          <a:ext cx="0" cy="0"/>
          <a:chOff x="0" y="0"/>
          <a:chExt cx="0" cy="0"/>
        </a:xfrm>
      </p:grpSpPr>
      <p:sp>
        <p:nvSpPr>
          <p:cNvPr id="498" name="Google Shape;498;gb03fd8937f_0_45"/>
          <p:cNvSpPr txBox="1"/>
          <p:nvPr>
            <p:ph idx="1" type="body"/>
          </p:nvPr>
        </p:nvSpPr>
        <p:spPr>
          <a:xfrm>
            <a:off x="0" y="0"/>
            <a:ext cx="9144000" cy="51435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2300"/>
              <a:buNone/>
            </a:pPr>
            <a:r>
              <a:t/>
            </a:r>
            <a:endParaRPr/>
          </a:p>
        </p:txBody>
      </p:sp>
      <p:sp>
        <p:nvSpPr>
          <p:cNvPr id="499" name="Google Shape;499;gb03fd8937f_0_45"/>
          <p:cNvSpPr txBox="1"/>
          <p:nvPr/>
        </p:nvSpPr>
        <p:spPr>
          <a:xfrm>
            <a:off x="1589100" y="335750"/>
            <a:ext cx="7554900" cy="7680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Station #2 </a:t>
            </a:r>
            <a:endParaRPr b="1" sz="2800"/>
          </a:p>
          <a:p>
            <a:pPr indent="0" lvl="0" marL="0" marR="0" rtl="0" algn="ctr">
              <a:lnSpc>
                <a:spcPct val="100000"/>
              </a:lnSpc>
              <a:spcBef>
                <a:spcPts val="0"/>
              </a:spcBef>
              <a:spcAft>
                <a:spcPts val="0"/>
              </a:spcAft>
              <a:buClr>
                <a:srgbClr val="000000"/>
              </a:buClr>
              <a:buSzPts val="2800"/>
              <a:buFont typeface="Arial"/>
              <a:buNone/>
            </a:pPr>
            <a:r>
              <a:rPr b="1" lang="en" sz="2800">
                <a:solidFill>
                  <a:schemeClr val="dk1"/>
                </a:solidFill>
              </a:rPr>
              <a:t>Flora’s Intraoral Lesion</a:t>
            </a:r>
            <a:endParaRPr b="1" sz="2800"/>
          </a:p>
          <a:p>
            <a:pPr indent="0" lvl="0" marL="0" marR="0" rtl="0" algn="ctr">
              <a:lnSpc>
                <a:spcPct val="100000"/>
              </a:lnSpc>
              <a:spcBef>
                <a:spcPts val="0"/>
              </a:spcBef>
              <a:spcAft>
                <a:spcPts val="0"/>
              </a:spcAft>
              <a:buClr>
                <a:srgbClr val="000000"/>
              </a:buClr>
              <a:buSzPts val="2800"/>
              <a:buFont typeface="Arial"/>
              <a:buNone/>
            </a:pPr>
            <a:r>
              <a:rPr b="1" lang="en" sz="2800"/>
              <a:t>Grading Rubric</a:t>
            </a:r>
            <a:endParaRPr b="1" sz="2800"/>
          </a:p>
        </p:txBody>
      </p:sp>
      <p:pic>
        <p:nvPicPr>
          <p:cNvPr id="500" name="Google Shape;500;gb03fd8937f_0_45"/>
          <p:cNvPicPr preferRelativeResize="0"/>
          <p:nvPr/>
        </p:nvPicPr>
        <p:blipFill>
          <a:blip r:embed="rId3">
            <a:alphaModFix/>
          </a:blip>
          <a:stretch>
            <a:fillRect/>
          </a:stretch>
        </p:blipFill>
        <p:spPr>
          <a:xfrm>
            <a:off x="3063725" y="1592275"/>
            <a:ext cx="4331001" cy="3330089"/>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4" name="Shape 504"/>
        <p:cNvGrpSpPr/>
        <p:nvPr/>
      </p:nvGrpSpPr>
      <p:grpSpPr>
        <a:xfrm>
          <a:off x="0" y="0"/>
          <a:ext cx="0" cy="0"/>
          <a:chOff x="0" y="0"/>
          <a:chExt cx="0" cy="0"/>
        </a:xfrm>
      </p:grpSpPr>
      <p:sp>
        <p:nvSpPr>
          <p:cNvPr id="505" name="Google Shape;505;gb03fd8937f_0_25"/>
          <p:cNvSpPr txBox="1"/>
          <p:nvPr>
            <p:ph idx="1" type="body"/>
          </p:nvPr>
        </p:nvSpPr>
        <p:spPr>
          <a:xfrm>
            <a:off x="0" y="598000"/>
            <a:ext cx="9144000" cy="45456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chemeClr val="dk1"/>
              </a:buClr>
              <a:buSzPts val="2300"/>
              <a:buFont typeface="Arial"/>
              <a:buNone/>
            </a:pPr>
            <a:r>
              <a:t/>
            </a:r>
            <a:endParaRPr>
              <a:solidFill>
                <a:schemeClr val="dk1"/>
              </a:solidFill>
            </a:endParaRPr>
          </a:p>
          <a:p>
            <a:pPr indent="0" lvl="0" marL="0" rtl="0" algn="ctr">
              <a:spcBef>
                <a:spcPts val="0"/>
              </a:spcBef>
              <a:spcAft>
                <a:spcPts val="0"/>
              </a:spcAft>
              <a:buClr>
                <a:schemeClr val="dk1"/>
              </a:buClr>
              <a:buSzPts val="2300"/>
              <a:buFont typeface="Arial"/>
              <a:buNone/>
            </a:pPr>
            <a:r>
              <a:t/>
            </a:r>
            <a:endParaRPr/>
          </a:p>
          <a:p>
            <a:pPr indent="0" lvl="0" marL="0" rtl="0" algn="l">
              <a:lnSpc>
                <a:spcPct val="100000"/>
              </a:lnSpc>
              <a:spcBef>
                <a:spcPts val="0"/>
              </a:spcBef>
              <a:spcAft>
                <a:spcPts val="0"/>
              </a:spcAft>
              <a:buSzPts val="2300"/>
              <a:buNone/>
            </a:pPr>
            <a:r>
              <a:t/>
            </a:r>
            <a:endParaRPr/>
          </a:p>
        </p:txBody>
      </p:sp>
      <p:sp>
        <p:nvSpPr>
          <p:cNvPr id="506" name="Google Shape;506;gb03fd8937f_0_25"/>
          <p:cNvSpPr txBox="1"/>
          <p:nvPr/>
        </p:nvSpPr>
        <p:spPr>
          <a:xfrm flipH="1">
            <a:off x="-71425" y="2141550"/>
            <a:ext cx="9144000" cy="11337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Station #3 </a:t>
            </a:r>
            <a:endParaRPr b="1" sz="2800"/>
          </a:p>
          <a:p>
            <a:pPr indent="0" lvl="0" marL="0" marR="0" rtl="0" algn="ctr">
              <a:lnSpc>
                <a:spcPct val="100000"/>
              </a:lnSpc>
              <a:spcBef>
                <a:spcPts val="0"/>
              </a:spcBef>
              <a:spcAft>
                <a:spcPts val="0"/>
              </a:spcAft>
              <a:buClr>
                <a:srgbClr val="000000"/>
              </a:buClr>
              <a:buSzPts val="2800"/>
              <a:buFont typeface="Arial"/>
              <a:buNone/>
            </a:pPr>
            <a:r>
              <a:rPr b="1" lang="en" sz="2800"/>
              <a:t>Flora’s</a:t>
            </a:r>
            <a:r>
              <a:rPr b="1" lang="en" sz="2800"/>
              <a:t> Dental Assessment Findings</a:t>
            </a:r>
            <a:endParaRPr b="1" sz="2800"/>
          </a:p>
          <a:p>
            <a:pPr indent="0" lvl="0" marL="0" marR="0" rtl="0" algn="ctr">
              <a:lnSpc>
                <a:spcPct val="100000"/>
              </a:lnSpc>
              <a:spcBef>
                <a:spcPts val="0"/>
              </a:spcBef>
              <a:spcAft>
                <a:spcPts val="0"/>
              </a:spcAft>
              <a:buClr>
                <a:srgbClr val="000000"/>
              </a:buClr>
              <a:buSzPts val="2800"/>
              <a:buFont typeface="Arial"/>
              <a:buNone/>
            </a:pPr>
            <a:r>
              <a:t/>
            </a:r>
            <a:endParaRPr b="1" sz="2800"/>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0" name="Shape 510"/>
        <p:cNvGrpSpPr/>
        <p:nvPr/>
      </p:nvGrpSpPr>
      <p:grpSpPr>
        <a:xfrm>
          <a:off x="0" y="0"/>
          <a:ext cx="0" cy="0"/>
          <a:chOff x="0" y="0"/>
          <a:chExt cx="0" cy="0"/>
        </a:xfrm>
      </p:grpSpPr>
      <p:sp>
        <p:nvSpPr>
          <p:cNvPr id="511" name="Google Shape;511;gae24552100_4_0"/>
          <p:cNvSpPr txBox="1"/>
          <p:nvPr>
            <p:ph idx="1" type="body"/>
          </p:nvPr>
        </p:nvSpPr>
        <p:spPr>
          <a:xfrm>
            <a:off x="118625" y="1282700"/>
            <a:ext cx="9025500" cy="3861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chemeClr val="dk1"/>
              </a:buClr>
              <a:buSzPts val="2300"/>
              <a:buFont typeface="Arial"/>
              <a:buNone/>
            </a:pPr>
            <a:r>
              <a:t/>
            </a:r>
            <a:endParaRPr>
              <a:solidFill>
                <a:schemeClr val="dk1"/>
              </a:solidFill>
            </a:endParaRPr>
          </a:p>
          <a:p>
            <a:pPr indent="0" lvl="0" marL="0" rtl="0" algn="l">
              <a:spcBef>
                <a:spcPts val="0"/>
              </a:spcBef>
              <a:spcAft>
                <a:spcPts val="0"/>
              </a:spcAft>
              <a:buClr>
                <a:schemeClr val="dk1"/>
              </a:buClr>
              <a:buSzPts val="2300"/>
              <a:buFont typeface="Arial"/>
              <a:buNone/>
            </a:pPr>
            <a:r>
              <a:rPr lang="en">
                <a:solidFill>
                  <a:schemeClr val="dk1"/>
                </a:solidFill>
              </a:rPr>
              <a:t>Carefully read the information presented at this station and answer the one question associated with this station. The information presented at this station is to build on and expand the information presented at previous stations.  </a:t>
            </a:r>
            <a:endParaRPr>
              <a:solidFill>
                <a:schemeClr val="dk1"/>
              </a:solidFill>
            </a:endParaRPr>
          </a:p>
          <a:p>
            <a:pPr indent="0" lvl="0" marL="0" rtl="0" algn="ctr">
              <a:spcBef>
                <a:spcPts val="0"/>
              </a:spcBef>
              <a:spcAft>
                <a:spcPts val="0"/>
              </a:spcAft>
              <a:buClr>
                <a:schemeClr val="dk1"/>
              </a:buClr>
              <a:buSzPts val="2300"/>
              <a:buFont typeface="Arial"/>
              <a:buNone/>
            </a:pPr>
            <a:r>
              <a:t/>
            </a:r>
            <a:endParaRPr>
              <a:solidFill>
                <a:schemeClr val="dk1"/>
              </a:solidFill>
            </a:endParaRPr>
          </a:p>
          <a:p>
            <a:pPr indent="0" lvl="0" marL="0" rtl="0" algn="l">
              <a:spcBef>
                <a:spcPts val="0"/>
              </a:spcBef>
              <a:spcAft>
                <a:spcPts val="0"/>
              </a:spcAft>
              <a:buClr>
                <a:schemeClr val="dk1"/>
              </a:buClr>
              <a:buSzPts val="2300"/>
              <a:buFont typeface="Arial"/>
              <a:buNone/>
            </a:pPr>
            <a:r>
              <a:rPr lang="en">
                <a:solidFill>
                  <a:schemeClr val="dk1"/>
                </a:solidFill>
              </a:rPr>
              <a:t>Always be mindful that you will have 10 minutes to complete this station.</a:t>
            </a:r>
            <a:endParaRPr/>
          </a:p>
          <a:p>
            <a:pPr indent="0" lvl="0" marL="0" rtl="0" algn="l">
              <a:lnSpc>
                <a:spcPct val="100000"/>
              </a:lnSpc>
              <a:spcBef>
                <a:spcPts val="0"/>
              </a:spcBef>
              <a:spcAft>
                <a:spcPts val="0"/>
              </a:spcAft>
              <a:buSzPts val="2300"/>
              <a:buNone/>
            </a:pPr>
            <a:r>
              <a:t/>
            </a:r>
            <a:endParaRPr/>
          </a:p>
        </p:txBody>
      </p:sp>
      <p:sp>
        <p:nvSpPr>
          <p:cNvPr id="512" name="Google Shape;512;gae24552100_4_0"/>
          <p:cNvSpPr txBox="1"/>
          <p:nvPr/>
        </p:nvSpPr>
        <p:spPr>
          <a:xfrm>
            <a:off x="1731975" y="335750"/>
            <a:ext cx="7412100" cy="7386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Station #3 </a:t>
            </a:r>
            <a:endParaRPr b="1" sz="2800"/>
          </a:p>
          <a:p>
            <a:pPr indent="0" lvl="0" marL="0" marR="0" rtl="0" algn="ctr">
              <a:lnSpc>
                <a:spcPct val="100000"/>
              </a:lnSpc>
              <a:spcBef>
                <a:spcPts val="0"/>
              </a:spcBef>
              <a:spcAft>
                <a:spcPts val="0"/>
              </a:spcAft>
              <a:buClr>
                <a:srgbClr val="000000"/>
              </a:buClr>
              <a:buSzPts val="2800"/>
              <a:buFont typeface="Arial"/>
              <a:buNone/>
            </a:pPr>
            <a:r>
              <a:rPr b="1" lang="en" sz="2800"/>
              <a:t>Flora’s Dental Assessment Findings</a:t>
            </a:r>
            <a:endParaRPr b="1" sz="2800"/>
          </a:p>
          <a:p>
            <a:pPr indent="0" lvl="0" marL="0" marR="0" rtl="0" algn="ctr">
              <a:lnSpc>
                <a:spcPct val="100000"/>
              </a:lnSpc>
              <a:spcBef>
                <a:spcPts val="0"/>
              </a:spcBef>
              <a:spcAft>
                <a:spcPts val="0"/>
              </a:spcAft>
              <a:buClr>
                <a:srgbClr val="000000"/>
              </a:buClr>
              <a:buSzPts val="2800"/>
              <a:buFont typeface="Arial"/>
              <a:buNone/>
            </a:pPr>
            <a:r>
              <a:rPr b="1" lang="en" sz="2800"/>
              <a:t>Instructions to Students</a:t>
            </a:r>
            <a:endParaRPr b="1" sz="2800"/>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6" name="Shape 516"/>
        <p:cNvGrpSpPr/>
        <p:nvPr/>
      </p:nvGrpSpPr>
      <p:grpSpPr>
        <a:xfrm>
          <a:off x="0" y="0"/>
          <a:ext cx="0" cy="0"/>
          <a:chOff x="0" y="0"/>
          <a:chExt cx="0" cy="0"/>
        </a:xfrm>
      </p:grpSpPr>
      <p:sp>
        <p:nvSpPr>
          <p:cNvPr id="517" name="Google Shape;517;gaf7f9ef970_0_19"/>
          <p:cNvSpPr txBox="1"/>
          <p:nvPr>
            <p:ph idx="1" type="body"/>
          </p:nvPr>
        </p:nvSpPr>
        <p:spPr>
          <a:xfrm>
            <a:off x="0" y="2005675"/>
            <a:ext cx="9144000" cy="3138000"/>
          </a:xfrm>
          <a:prstGeom prst="rect">
            <a:avLst/>
          </a:prstGeom>
          <a:noFill/>
          <a:ln>
            <a:noFill/>
          </a:ln>
        </p:spPr>
        <p:txBody>
          <a:bodyPr anchorCtr="0" anchor="ctr" bIns="0" lIns="0" spcFirstLastPara="1" rIns="0" wrap="square" tIns="0">
            <a:noAutofit/>
          </a:bodyPr>
          <a:lstStyle/>
          <a:p>
            <a:pPr indent="-374650" lvl="0" marL="457200" rtl="0" algn="l">
              <a:spcBef>
                <a:spcPts val="0"/>
              </a:spcBef>
              <a:spcAft>
                <a:spcPts val="0"/>
              </a:spcAft>
              <a:buClr>
                <a:schemeClr val="dk1"/>
              </a:buClr>
              <a:buSzPts val="2300"/>
              <a:buChar char="●"/>
            </a:pPr>
            <a:r>
              <a:rPr lang="en">
                <a:solidFill>
                  <a:schemeClr val="dk1"/>
                </a:solidFill>
              </a:rPr>
              <a:t>Dental history: none and no dental home.</a:t>
            </a:r>
            <a:endParaRPr>
              <a:solidFill>
                <a:schemeClr val="dk1"/>
              </a:solidFill>
            </a:endParaRPr>
          </a:p>
          <a:p>
            <a:pPr indent="-374650" lvl="0" marL="457200" rtl="0" algn="l">
              <a:spcBef>
                <a:spcPts val="0"/>
              </a:spcBef>
              <a:spcAft>
                <a:spcPts val="0"/>
              </a:spcAft>
              <a:buClr>
                <a:schemeClr val="dk1"/>
              </a:buClr>
              <a:buSzPts val="2300"/>
              <a:buChar char="●"/>
            </a:pPr>
            <a:r>
              <a:rPr lang="en">
                <a:solidFill>
                  <a:schemeClr val="dk1"/>
                </a:solidFill>
              </a:rPr>
              <a:t>Social history: single, non- alcohol drinker, drinks cola frequently, non-smoker, with no dental insurance and currently attending community college.</a:t>
            </a:r>
            <a:endParaRPr>
              <a:solidFill>
                <a:schemeClr val="dk1"/>
              </a:solidFill>
            </a:endParaRPr>
          </a:p>
          <a:p>
            <a:pPr indent="-374650" lvl="0" marL="457200" rtl="0" algn="l">
              <a:spcBef>
                <a:spcPts val="0"/>
              </a:spcBef>
              <a:spcAft>
                <a:spcPts val="0"/>
              </a:spcAft>
              <a:buClr>
                <a:schemeClr val="dk1"/>
              </a:buClr>
              <a:buSzPts val="2300"/>
              <a:buChar char="●"/>
            </a:pPr>
            <a:r>
              <a:rPr lang="en">
                <a:solidFill>
                  <a:schemeClr val="dk1"/>
                </a:solidFill>
              </a:rPr>
              <a:t>EO/IO reveals lesion between teeth # 27- #28.</a:t>
            </a:r>
            <a:endParaRPr>
              <a:solidFill>
                <a:schemeClr val="dk1"/>
              </a:solidFill>
            </a:endParaRPr>
          </a:p>
          <a:p>
            <a:pPr indent="-374650" lvl="0" marL="457200" rtl="0" algn="l">
              <a:spcBef>
                <a:spcPts val="0"/>
              </a:spcBef>
              <a:spcAft>
                <a:spcPts val="0"/>
              </a:spcAft>
              <a:buClr>
                <a:schemeClr val="dk1"/>
              </a:buClr>
              <a:buSzPts val="2300"/>
              <a:buChar char="●"/>
            </a:pPr>
            <a:r>
              <a:rPr lang="en">
                <a:solidFill>
                  <a:schemeClr val="dk1"/>
                </a:solidFill>
              </a:rPr>
              <a:t>Occlusion: Class I bilateral orthognathic profile.</a:t>
            </a:r>
            <a:endParaRPr>
              <a:solidFill>
                <a:schemeClr val="dk1"/>
              </a:solidFill>
            </a:endParaRPr>
          </a:p>
          <a:p>
            <a:pPr indent="0" lvl="0" marL="365760" rtl="0" algn="l">
              <a:spcBef>
                <a:spcPts val="600"/>
              </a:spcBef>
              <a:spcAft>
                <a:spcPts val="0"/>
              </a:spcAft>
              <a:buNone/>
            </a:pPr>
            <a:r>
              <a:t/>
            </a:r>
            <a:endParaRPr sz="3200">
              <a:solidFill>
                <a:schemeClr val="dk1"/>
              </a:solidFill>
              <a:latin typeface="Gill Sans"/>
              <a:ea typeface="Gill Sans"/>
              <a:cs typeface="Gill Sans"/>
              <a:sym typeface="Gill Sans"/>
            </a:endParaRPr>
          </a:p>
          <a:p>
            <a:pPr indent="0" lvl="0" marL="0" rtl="0" algn="l">
              <a:lnSpc>
                <a:spcPct val="100000"/>
              </a:lnSpc>
              <a:spcBef>
                <a:spcPts val="0"/>
              </a:spcBef>
              <a:spcAft>
                <a:spcPts val="0"/>
              </a:spcAft>
              <a:buClr>
                <a:schemeClr val="dk1"/>
              </a:buClr>
              <a:buSzPts val="2300"/>
              <a:buFont typeface="Arial"/>
              <a:buNone/>
            </a:pPr>
            <a:r>
              <a:t/>
            </a:r>
            <a:endParaRPr/>
          </a:p>
          <a:p>
            <a:pPr indent="0" lvl="0" marL="0" rtl="0" algn="l">
              <a:lnSpc>
                <a:spcPct val="100000"/>
              </a:lnSpc>
              <a:spcBef>
                <a:spcPts val="0"/>
              </a:spcBef>
              <a:spcAft>
                <a:spcPts val="0"/>
              </a:spcAft>
              <a:buSzPts val="2300"/>
              <a:buNone/>
            </a:pPr>
            <a:r>
              <a:t/>
            </a:r>
            <a:endParaRPr/>
          </a:p>
        </p:txBody>
      </p:sp>
      <p:sp>
        <p:nvSpPr>
          <p:cNvPr id="518" name="Google Shape;518;gaf7f9ef970_0_19"/>
          <p:cNvSpPr txBox="1"/>
          <p:nvPr/>
        </p:nvSpPr>
        <p:spPr>
          <a:xfrm>
            <a:off x="1589100" y="335750"/>
            <a:ext cx="7554900" cy="7680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Station #3 </a:t>
            </a:r>
            <a:endParaRPr b="1" sz="2800"/>
          </a:p>
          <a:p>
            <a:pPr indent="0" lvl="0" marL="0" marR="0" rtl="0" algn="ctr">
              <a:lnSpc>
                <a:spcPct val="100000"/>
              </a:lnSpc>
              <a:spcBef>
                <a:spcPts val="0"/>
              </a:spcBef>
              <a:spcAft>
                <a:spcPts val="0"/>
              </a:spcAft>
              <a:buClr>
                <a:srgbClr val="000000"/>
              </a:buClr>
              <a:buSzPts val="2800"/>
              <a:buFont typeface="Arial"/>
              <a:buNone/>
            </a:pPr>
            <a:r>
              <a:rPr b="1" lang="en" sz="2800"/>
              <a:t>Flora’s Dental Assessment Findings</a:t>
            </a:r>
            <a:endParaRPr b="1" sz="2800"/>
          </a:p>
          <a:p>
            <a:pPr indent="0" lvl="0" marL="0" marR="0" rtl="0" algn="ctr">
              <a:lnSpc>
                <a:spcPct val="100000"/>
              </a:lnSpc>
              <a:spcBef>
                <a:spcPts val="0"/>
              </a:spcBef>
              <a:spcAft>
                <a:spcPts val="0"/>
              </a:spcAft>
              <a:buClr>
                <a:srgbClr val="000000"/>
              </a:buClr>
              <a:buSzPts val="2800"/>
              <a:buFont typeface="Arial"/>
              <a:buNone/>
            </a:pPr>
            <a:r>
              <a:rPr b="1" lang="en" sz="2800"/>
              <a:t>Scenario</a:t>
            </a:r>
            <a:endParaRPr b="1" sz="2800"/>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2" name="Shape 522"/>
        <p:cNvGrpSpPr/>
        <p:nvPr/>
      </p:nvGrpSpPr>
      <p:grpSpPr>
        <a:xfrm>
          <a:off x="0" y="0"/>
          <a:ext cx="0" cy="0"/>
          <a:chOff x="0" y="0"/>
          <a:chExt cx="0" cy="0"/>
        </a:xfrm>
      </p:grpSpPr>
      <p:sp>
        <p:nvSpPr>
          <p:cNvPr id="523" name="Google Shape;523;gaf7f9ef970_0_14"/>
          <p:cNvSpPr txBox="1"/>
          <p:nvPr>
            <p:ph idx="1" type="body"/>
          </p:nvPr>
        </p:nvSpPr>
        <p:spPr>
          <a:xfrm>
            <a:off x="0" y="1565125"/>
            <a:ext cx="9144000" cy="3578100"/>
          </a:xfrm>
          <a:prstGeom prst="rect">
            <a:avLst/>
          </a:prstGeom>
          <a:noFill/>
          <a:ln>
            <a:noFill/>
          </a:ln>
        </p:spPr>
        <p:txBody>
          <a:bodyPr anchorCtr="0" anchor="ctr" bIns="0" lIns="0" spcFirstLastPara="1" rIns="0" wrap="square" tIns="0">
            <a:noAutofit/>
          </a:bodyPr>
          <a:lstStyle/>
          <a:p>
            <a:pPr indent="0" lvl="0" marL="365760" rtl="0" algn="l">
              <a:spcBef>
                <a:spcPts val="600"/>
              </a:spcBef>
              <a:spcAft>
                <a:spcPts val="0"/>
              </a:spcAft>
              <a:buNone/>
            </a:pPr>
            <a:r>
              <a:t/>
            </a:r>
            <a:endParaRPr sz="2600">
              <a:solidFill>
                <a:schemeClr val="dk1"/>
              </a:solidFill>
              <a:latin typeface="Gill Sans"/>
              <a:ea typeface="Gill Sans"/>
              <a:cs typeface="Gill Sans"/>
              <a:sym typeface="Gill Sans"/>
            </a:endParaRPr>
          </a:p>
          <a:p>
            <a:pPr indent="-374650" lvl="0" marL="457200" rtl="0" algn="l">
              <a:spcBef>
                <a:spcPts val="600"/>
              </a:spcBef>
              <a:spcAft>
                <a:spcPts val="0"/>
              </a:spcAft>
              <a:buClr>
                <a:schemeClr val="dk1"/>
              </a:buClr>
              <a:buSzPts val="2300"/>
              <a:buChar char="●"/>
            </a:pPr>
            <a:r>
              <a:rPr lang="en">
                <a:solidFill>
                  <a:schemeClr val="dk1"/>
                </a:solidFill>
              </a:rPr>
              <a:t>Clinical evidence of extensive decay on teeth #14 and #15. Suspici</a:t>
            </a:r>
            <a:r>
              <a:rPr lang="en">
                <a:solidFill>
                  <a:schemeClr val="dk1"/>
                </a:solidFill>
              </a:rPr>
              <a:t>ous decay on teeth #2, #18, and #31.Teeth #7- #10 appear smooth/shiny/yellow/translucent at the incisal edges. No restorations.</a:t>
            </a:r>
            <a:endParaRPr>
              <a:solidFill>
                <a:schemeClr val="dk1"/>
              </a:solidFill>
            </a:endParaRPr>
          </a:p>
          <a:p>
            <a:pPr indent="-374650" lvl="0" marL="457200" rtl="0" algn="l">
              <a:spcBef>
                <a:spcPts val="0"/>
              </a:spcBef>
              <a:spcAft>
                <a:spcPts val="0"/>
              </a:spcAft>
              <a:buClr>
                <a:schemeClr val="dk1"/>
              </a:buClr>
              <a:buSzPts val="2300"/>
              <a:buChar char="●"/>
            </a:pPr>
            <a:r>
              <a:rPr lang="en">
                <a:solidFill>
                  <a:schemeClr val="dk1"/>
                </a:solidFill>
              </a:rPr>
              <a:t>CAMBRA: high risk.</a:t>
            </a:r>
            <a:endParaRPr>
              <a:solidFill>
                <a:schemeClr val="dk1"/>
              </a:solidFill>
            </a:endParaRPr>
          </a:p>
          <a:p>
            <a:pPr indent="-374650" lvl="0" marL="457200" rtl="0" algn="l">
              <a:spcBef>
                <a:spcPts val="0"/>
              </a:spcBef>
              <a:spcAft>
                <a:spcPts val="0"/>
              </a:spcAft>
              <a:buClr>
                <a:schemeClr val="dk1"/>
              </a:buClr>
              <a:buSzPts val="2300"/>
              <a:buChar char="●"/>
            </a:pPr>
            <a:r>
              <a:rPr lang="en">
                <a:solidFill>
                  <a:schemeClr val="dk1"/>
                </a:solidFill>
              </a:rPr>
              <a:t>Periodontal findings reveal probing depths range from 3-4mm with generalized bleeding upon probing. No mobility. Facial recession 1mm on teeth #22 and #27.</a:t>
            </a:r>
            <a:endParaRPr>
              <a:solidFill>
                <a:schemeClr val="dk1"/>
              </a:solidFill>
            </a:endParaRPr>
          </a:p>
          <a:p>
            <a:pPr indent="0" lvl="0" marL="457200" rtl="0" algn="l">
              <a:spcBef>
                <a:spcPts val="600"/>
              </a:spcBef>
              <a:spcAft>
                <a:spcPts val="0"/>
              </a:spcAft>
              <a:buNone/>
            </a:pPr>
            <a:r>
              <a:t/>
            </a:r>
            <a:endParaRPr>
              <a:solidFill>
                <a:schemeClr val="dk1"/>
              </a:solidFill>
            </a:endParaRPr>
          </a:p>
          <a:p>
            <a:pPr indent="0" lvl="0" marL="0" rtl="0" algn="l">
              <a:lnSpc>
                <a:spcPct val="100000"/>
              </a:lnSpc>
              <a:spcBef>
                <a:spcPts val="0"/>
              </a:spcBef>
              <a:spcAft>
                <a:spcPts val="0"/>
              </a:spcAft>
              <a:buClr>
                <a:schemeClr val="dk1"/>
              </a:buClr>
              <a:buSzPts val="2300"/>
              <a:buFont typeface="Arial"/>
              <a:buNone/>
            </a:pPr>
            <a:r>
              <a:t/>
            </a:r>
            <a:endParaRPr/>
          </a:p>
          <a:p>
            <a:pPr indent="0" lvl="0" marL="0" rtl="0" algn="l">
              <a:lnSpc>
                <a:spcPct val="100000"/>
              </a:lnSpc>
              <a:spcBef>
                <a:spcPts val="0"/>
              </a:spcBef>
              <a:spcAft>
                <a:spcPts val="0"/>
              </a:spcAft>
              <a:buSzPts val="2300"/>
              <a:buNone/>
            </a:pPr>
            <a:r>
              <a:t/>
            </a:r>
            <a:endParaRPr/>
          </a:p>
        </p:txBody>
      </p:sp>
      <p:sp>
        <p:nvSpPr>
          <p:cNvPr id="524" name="Google Shape;524;gaf7f9ef970_0_14"/>
          <p:cNvSpPr txBox="1"/>
          <p:nvPr/>
        </p:nvSpPr>
        <p:spPr>
          <a:xfrm>
            <a:off x="1589100" y="335750"/>
            <a:ext cx="7554900" cy="7680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Station #3 </a:t>
            </a:r>
            <a:endParaRPr b="1" sz="2800"/>
          </a:p>
          <a:p>
            <a:pPr indent="0" lvl="0" marL="0" marR="0" rtl="0" algn="ctr">
              <a:lnSpc>
                <a:spcPct val="100000"/>
              </a:lnSpc>
              <a:spcBef>
                <a:spcPts val="0"/>
              </a:spcBef>
              <a:spcAft>
                <a:spcPts val="0"/>
              </a:spcAft>
              <a:buClr>
                <a:srgbClr val="000000"/>
              </a:buClr>
              <a:buSzPts val="2800"/>
              <a:buFont typeface="Arial"/>
              <a:buNone/>
            </a:pPr>
            <a:r>
              <a:rPr b="1" lang="en" sz="2800"/>
              <a:t>Flora’s Dental Assessment Findings</a:t>
            </a:r>
            <a:endParaRPr b="1" sz="2800"/>
          </a:p>
          <a:p>
            <a:pPr indent="0" lvl="0" marL="0" marR="0" rtl="0" algn="ctr">
              <a:lnSpc>
                <a:spcPct val="100000"/>
              </a:lnSpc>
              <a:spcBef>
                <a:spcPts val="0"/>
              </a:spcBef>
              <a:spcAft>
                <a:spcPts val="0"/>
              </a:spcAft>
              <a:buClr>
                <a:srgbClr val="000000"/>
              </a:buClr>
              <a:buSzPts val="2800"/>
              <a:buFont typeface="Arial"/>
              <a:buNone/>
            </a:pPr>
            <a:r>
              <a:rPr b="1" lang="en" sz="2800"/>
              <a:t>Scenario</a:t>
            </a:r>
            <a:endParaRPr b="1" sz="2800"/>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8" name="Shape 528"/>
        <p:cNvGrpSpPr/>
        <p:nvPr/>
      </p:nvGrpSpPr>
      <p:grpSpPr>
        <a:xfrm>
          <a:off x="0" y="0"/>
          <a:ext cx="0" cy="0"/>
          <a:chOff x="0" y="0"/>
          <a:chExt cx="0" cy="0"/>
        </a:xfrm>
      </p:grpSpPr>
      <p:sp>
        <p:nvSpPr>
          <p:cNvPr id="529" name="Google Shape;529;gaf7f9ef970_0_29"/>
          <p:cNvSpPr txBox="1"/>
          <p:nvPr>
            <p:ph idx="1" type="body"/>
          </p:nvPr>
        </p:nvSpPr>
        <p:spPr>
          <a:xfrm>
            <a:off x="141675" y="2395475"/>
            <a:ext cx="9002400" cy="2748000"/>
          </a:xfrm>
          <a:prstGeom prst="rect">
            <a:avLst/>
          </a:prstGeom>
          <a:noFill/>
          <a:ln>
            <a:noFill/>
          </a:ln>
        </p:spPr>
        <p:txBody>
          <a:bodyPr anchorCtr="0" anchor="ctr" bIns="0" lIns="0" spcFirstLastPara="1" rIns="0" wrap="square" tIns="0">
            <a:noAutofit/>
          </a:bodyPr>
          <a:lstStyle/>
          <a:p>
            <a:pPr indent="0" lvl="0" marL="0" rtl="0" algn="l">
              <a:spcBef>
                <a:spcPts val="600"/>
              </a:spcBef>
              <a:spcAft>
                <a:spcPts val="0"/>
              </a:spcAft>
              <a:buNone/>
            </a:pPr>
            <a:r>
              <a:t/>
            </a:r>
            <a:endParaRPr sz="3200">
              <a:solidFill>
                <a:schemeClr val="dk1"/>
              </a:solidFill>
              <a:latin typeface="Gill Sans"/>
              <a:ea typeface="Gill Sans"/>
              <a:cs typeface="Gill Sans"/>
              <a:sym typeface="Gill Sans"/>
            </a:endParaRPr>
          </a:p>
          <a:p>
            <a:pPr indent="-374650" lvl="0" marL="457200" rtl="0" algn="l">
              <a:spcBef>
                <a:spcPts val="600"/>
              </a:spcBef>
              <a:spcAft>
                <a:spcPts val="0"/>
              </a:spcAft>
              <a:buClr>
                <a:schemeClr val="dk1"/>
              </a:buClr>
              <a:buSzPts val="2300"/>
              <a:buChar char="●"/>
            </a:pPr>
            <a:r>
              <a:rPr lang="en">
                <a:solidFill>
                  <a:schemeClr val="dk1"/>
                </a:solidFill>
              </a:rPr>
              <a:t>Gingival description: Moderate inflammation with generalized edema, erythema, and marginal and papillary enlargement with loss of stippling on the facial aspect of mandibular anterior teeth. Lesion between teeth #27 and #28 extending from the free gingival margin to attached gingiva. </a:t>
            </a:r>
            <a:endParaRPr>
              <a:solidFill>
                <a:schemeClr val="dk1"/>
              </a:solidFill>
            </a:endParaRPr>
          </a:p>
          <a:p>
            <a:pPr indent="-374650" lvl="0" marL="457200" rtl="0" algn="l">
              <a:spcBef>
                <a:spcPts val="0"/>
              </a:spcBef>
              <a:spcAft>
                <a:spcPts val="0"/>
              </a:spcAft>
              <a:buClr>
                <a:schemeClr val="dk1"/>
              </a:buClr>
              <a:buSzPts val="2300"/>
              <a:buChar char="●"/>
            </a:pPr>
            <a:r>
              <a:rPr lang="en">
                <a:solidFill>
                  <a:schemeClr val="dk1"/>
                </a:solidFill>
              </a:rPr>
              <a:t>Moderate generalized subgingival &amp; supragingival calculus </a:t>
            </a:r>
            <a:endParaRPr>
              <a:solidFill>
                <a:schemeClr val="dk1"/>
              </a:solidFill>
            </a:endParaRPr>
          </a:p>
          <a:p>
            <a:pPr indent="-374650" lvl="0" marL="457200" rtl="0" algn="l">
              <a:spcBef>
                <a:spcPts val="0"/>
              </a:spcBef>
              <a:spcAft>
                <a:spcPts val="0"/>
              </a:spcAft>
              <a:buClr>
                <a:schemeClr val="dk1"/>
              </a:buClr>
              <a:buSzPts val="2300"/>
              <a:buChar char="●"/>
            </a:pPr>
            <a:r>
              <a:rPr lang="en">
                <a:solidFill>
                  <a:schemeClr val="dk1"/>
                </a:solidFill>
              </a:rPr>
              <a:t>Plaque score: 56%</a:t>
            </a:r>
            <a:endParaRPr>
              <a:solidFill>
                <a:schemeClr val="dk1"/>
              </a:solidFill>
            </a:endParaRPr>
          </a:p>
          <a:p>
            <a:pPr indent="0" lvl="0" marL="365760" rtl="0" algn="l">
              <a:spcBef>
                <a:spcPts val="600"/>
              </a:spcBef>
              <a:spcAft>
                <a:spcPts val="0"/>
              </a:spcAft>
              <a:buNone/>
            </a:pPr>
            <a:r>
              <a:t/>
            </a:r>
            <a:endParaRPr sz="2800">
              <a:solidFill>
                <a:schemeClr val="dk1"/>
              </a:solidFill>
            </a:endParaRPr>
          </a:p>
          <a:p>
            <a:pPr indent="0" lvl="0" marL="365760" rtl="0" algn="l">
              <a:spcBef>
                <a:spcPts val="600"/>
              </a:spcBef>
              <a:spcAft>
                <a:spcPts val="0"/>
              </a:spcAft>
              <a:buNone/>
            </a:pPr>
            <a:r>
              <a:t/>
            </a:r>
            <a:endParaRPr sz="3200">
              <a:solidFill>
                <a:schemeClr val="dk1"/>
              </a:solidFill>
              <a:latin typeface="Gill Sans"/>
              <a:ea typeface="Gill Sans"/>
              <a:cs typeface="Gill Sans"/>
              <a:sym typeface="Gill Sans"/>
            </a:endParaRPr>
          </a:p>
          <a:p>
            <a:pPr indent="0" lvl="0" marL="0" rtl="0" algn="l">
              <a:lnSpc>
                <a:spcPct val="100000"/>
              </a:lnSpc>
              <a:spcBef>
                <a:spcPts val="0"/>
              </a:spcBef>
              <a:spcAft>
                <a:spcPts val="0"/>
              </a:spcAft>
              <a:buClr>
                <a:schemeClr val="dk1"/>
              </a:buClr>
              <a:buSzPts val="2300"/>
              <a:buFont typeface="Arial"/>
              <a:buNone/>
            </a:pPr>
            <a:r>
              <a:t/>
            </a:r>
            <a:endParaRPr/>
          </a:p>
          <a:p>
            <a:pPr indent="0" lvl="0" marL="0" rtl="0" algn="l">
              <a:lnSpc>
                <a:spcPct val="100000"/>
              </a:lnSpc>
              <a:spcBef>
                <a:spcPts val="0"/>
              </a:spcBef>
              <a:spcAft>
                <a:spcPts val="0"/>
              </a:spcAft>
              <a:buSzPts val="2300"/>
              <a:buNone/>
            </a:pPr>
            <a:r>
              <a:t/>
            </a:r>
            <a:endParaRPr/>
          </a:p>
        </p:txBody>
      </p:sp>
      <p:sp>
        <p:nvSpPr>
          <p:cNvPr id="530" name="Google Shape;530;gaf7f9ef970_0_29"/>
          <p:cNvSpPr txBox="1"/>
          <p:nvPr/>
        </p:nvSpPr>
        <p:spPr>
          <a:xfrm>
            <a:off x="1589100" y="335750"/>
            <a:ext cx="7554900" cy="7221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Station #3 </a:t>
            </a:r>
            <a:endParaRPr b="1" sz="2800"/>
          </a:p>
          <a:p>
            <a:pPr indent="0" lvl="0" marL="0" marR="0" rtl="0" algn="ctr">
              <a:lnSpc>
                <a:spcPct val="100000"/>
              </a:lnSpc>
              <a:spcBef>
                <a:spcPts val="0"/>
              </a:spcBef>
              <a:spcAft>
                <a:spcPts val="0"/>
              </a:spcAft>
              <a:buClr>
                <a:srgbClr val="000000"/>
              </a:buClr>
              <a:buSzPts val="2800"/>
              <a:buFont typeface="Arial"/>
              <a:buNone/>
            </a:pPr>
            <a:r>
              <a:rPr b="1" lang="en" sz="2800"/>
              <a:t>Flora’s Dental Assessment Findings</a:t>
            </a:r>
            <a:endParaRPr b="1" sz="2800"/>
          </a:p>
          <a:p>
            <a:pPr indent="0" lvl="0" marL="0" marR="0" rtl="0" algn="ctr">
              <a:lnSpc>
                <a:spcPct val="100000"/>
              </a:lnSpc>
              <a:spcBef>
                <a:spcPts val="0"/>
              </a:spcBef>
              <a:spcAft>
                <a:spcPts val="0"/>
              </a:spcAft>
              <a:buClr>
                <a:srgbClr val="000000"/>
              </a:buClr>
              <a:buSzPts val="2800"/>
              <a:buFont typeface="Arial"/>
              <a:buNone/>
            </a:pPr>
            <a:r>
              <a:rPr b="1" lang="en" sz="2800"/>
              <a:t>Scenario</a:t>
            </a:r>
            <a:endParaRPr b="1" sz="2800"/>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4" name="Shape 534"/>
        <p:cNvGrpSpPr/>
        <p:nvPr/>
      </p:nvGrpSpPr>
      <p:grpSpPr>
        <a:xfrm>
          <a:off x="0" y="0"/>
          <a:ext cx="0" cy="0"/>
          <a:chOff x="0" y="0"/>
          <a:chExt cx="0" cy="0"/>
        </a:xfrm>
      </p:grpSpPr>
      <p:sp>
        <p:nvSpPr>
          <p:cNvPr id="535" name="Google Shape;535;gaf7f9ef970_0_34"/>
          <p:cNvSpPr txBox="1"/>
          <p:nvPr>
            <p:ph idx="1" type="body"/>
          </p:nvPr>
        </p:nvSpPr>
        <p:spPr>
          <a:xfrm>
            <a:off x="95550" y="620275"/>
            <a:ext cx="9048600" cy="4523100"/>
          </a:xfrm>
          <a:prstGeom prst="rect">
            <a:avLst/>
          </a:prstGeom>
          <a:noFill/>
          <a:ln>
            <a:noFill/>
          </a:ln>
        </p:spPr>
        <p:txBody>
          <a:bodyPr anchorCtr="0" anchor="ctr" bIns="0" lIns="0" spcFirstLastPara="1" rIns="0" wrap="square" tIns="0">
            <a:noAutofit/>
          </a:bodyPr>
          <a:lstStyle/>
          <a:p>
            <a:pPr indent="0" lvl="0" marL="0" rtl="0" algn="l">
              <a:spcBef>
                <a:spcPts val="600"/>
              </a:spcBef>
              <a:spcAft>
                <a:spcPts val="0"/>
              </a:spcAft>
              <a:buNone/>
            </a:pPr>
            <a:br>
              <a:rPr lang="en" sz="3200">
                <a:solidFill>
                  <a:schemeClr val="dk1"/>
                </a:solidFill>
                <a:latin typeface="Gill Sans"/>
                <a:ea typeface="Gill Sans"/>
                <a:cs typeface="Gill Sans"/>
                <a:sym typeface="Gill Sans"/>
              </a:rPr>
            </a:br>
            <a:endParaRPr sz="3200">
              <a:solidFill>
                <a:schemeClr val="dk1"/>
              </a:solidFill>
              <a:latin typeface="Gill Sans"/>
              <a:ea typeface="Gill Sans"/>
              <a:cs typeface="Gill Sans"/>
              <a:sym typeface="Gill Sans"/>
            </a:endParaRPr>
          </a:p>
          <a:p>
            <a:pPr indent="0" lvl="0" marL="0" rtl="0" algn="l">
              <a:spcBef>
                <a:spcPts val="600"/>
              </a:spcBef>
              <a:spcAft>
                <a:spcPts val="0"/>
              </a:spcAft>
              <a:buNone/>
            </a:pPr>
            <a:r>
              <a:t/>
            </a:r>
            <a:endParaRPr sz="3200">
              <a:solidFill>
                <a:schemeClr val="dk1"/>
              </a:solidFill>
              <a:latin typeface="Gill Sans"/>
              <a:ea typeface="Gill Sans"/>
              <a:cs typeface="Gill Sans"/>
              <a:sym typeface="Gill Sans"/>
            </a:endParaRPr>
          </a:p>
          <a:p>
            <a:pPr indent="0" lvl="0" marL="0" rtl="0" algn="l">
              <a:spcBef>
                <a:spcPts val="600"/>
              </a:spcBef>
              <a:spcAft>
                <a:spcPts val="0"/>
              </a:spcAft>
              <a:buNone/>
            </a:pPr>
            <a:r>
              <a:rPr lang="en">
                <a:solidFill>
                  <a:schemeClr val="dk1"/>
                </a:solidFill>
              </a:rPr>
              <a:t>Present the pros and cons of taking radiographs on Flora.  Would you recommend radiographs?</a:t>
            </a:r>
            <a:endParaRPr>
              <a:solidFill>
                <a:schemeClr val="dk1"/>
              </a:solidFill>
            </a:endParaRPr>
          </a:p>
          <a:p>
            <a:pPr indent="0" lvl="0" marL="365760" rtl="0" algn="l">
              <a:spcBef>
                <a:spcPts val="600"/>
              </a:spcBef>
              <a:spcAft>
                <a:spcPts val="0"/>
              </a:spcAft>
              <a:buNone/>
            </a:pPr>
            <a:r>
              <a:t/>
            </a:r>
            <a:endParaRPr sz="3200">
              <a:solidFill>
                <a:schemeClr val="dk1"/>
              </a:solidFill>
              <a:latin typeface="Gill Sans"/>
              <a:ea typeface="Gill Sans"/>
              <a:cs typeface="Gill Sans"/>
              <a:sym typeface="Gill Sans"/>
            </a:endParaRPr>
          </a:p>
          <a:p>
            <a:pPr indent="0" lvl="0" marL="0" rtl="0" algn="l">
              <a:lnSpc>
                <a:spcPct val="100000"/>
              </a:lnSpc>
              <a:spcBef>
                <a:spcPts val="0"/>
              </a:spcBef>
              <a:spcAft>
                <a:spcPts val="0"/>
              </a:spcAft>
              <a:buClr>
                <a:schemeClr val="dk1"/>
              </a:buClr>
              <a:buSzPts val="2300"/>
              <a:buFont typeface="Arial"/>
              <a:buNone/>
            </a:pPr>
            <a:r>
              <a:t/>
            </a:r>
            <a:endParaRPr/>
          </a:p>
          <a:p>
            <a:pPr indent="0" lvl="0" marL="0" rtl="0" algn="l">
              <a:lnSpc>
                <a:spcPct val="100000"/>
              </a:lnSpc>
              <a:spcBef>
                <a:spcPts val="0"/>
              </a:spcBef>
              <a:spcAft>
                <a:spcPts val="0"/>
              </a:spcAft>
              <a:buSzPts val="2300"/>
              <a:buNone/>
            </a:pPr>
            <a:r>
              <a:t/>
            </a:r>
            <a:endParaRPr/>
          </a:p>
        </p:txBody>
      </p:sp>
      <p:sp>
        <p:nvSpPr>
          <p:cNvPr id="536" name="Google Shape;536;gaf7f9ef970_0_34"/>
          <p:cNvSpPr txBox="1"/>
          <p:nvPr/>
        </p:nvSpPr>
        <p:spPr>
          <a:xfrm>
            <a:off x="1433325" y="411875"/>
            <a:ext cx="7710600" cy="714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2800"/>
              <a:buFont typeface="Arial"/>
              <a:buNone/>
            </a:pPr>
            <a:r>
              <a:rPr b="1" lang="en" sz="2800"/>
              <a:t>Station #3 </a:t>
            </a:r>
            <a:endParaRPr b="1" sz="2800"/>
          </a:p>
          <a:p>
            <a:pPr indent="0" lvl="0" marL="0" marR="0" rtl="0" algn="ctr">
              <a:lnSpc>
                <a:spcPct val="100000"/>
              </a:lnSpc>
              <a:spcBef>
                <a:spcPts val="0"/>
              </a:spcBef>
              <a:spcAft>
                <a:spcPts val="0"/>
              </a:spcAft>
              <a:buClr>
                <a:srgbClr val="000000"/>
              </a:buClr>
              <a:buSzPts val="2800"/>
              <a:buFont typeface="Arial"/>
              <a:buNone/>
            </a:pPr>
            <a:r>
              <a:rPr b="1" lang="en" sz="2800"/>
              <a:t>Flora’s De</a:t>
            </a:r>
            <a:r>
              <a:rPr b="1" lang="en" sz="2800"/>
              <a:t>ntal Assessment Findings</a:t>
            </a:r>
            <a:endParaRPr b="1" sz="2800"/>
          </a:p>
          <a:p>
            <a:pPr indent="0" lvl="0" marL="0" marR="0" rtl="0" algn="ctr">
              <a:lnSpc>
                <a:spcPct val="100000"/>
              </a:lnSpc>
              <a:spcBef>
                <a:spcPts val="0"/>
              </a:spcBef>
              <a:spcAft>
                <a:spcPts val="0"/>
              </a:spcAft>
              <a:buClr>
                <a:srgbClr val="000000"/>
              </a:buClr>
              <a:buSzPts val="2800"/>
              <a:buFont typeface="Arial"/>
              <a:buNone/>
            </a:pPr>
            <a:r>
              <a:rPr b="1" lang="en" sz="2800">
                <a:solidFill>
                  <a:srgbClr val="FF0000"/>
                </a:solidFill>
              </a:rPr>
              <a:t>Question #1</a:t>
            </a:r>
            <a:endParaRPr b="1" sz="2800">
              <a:solidFill>
                <a:srgbClr val="FF0000"/>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0" name="Shape 540"/>
        <p:cNvGrpSpPr/>
        <p:nvPr/>
      </p:nvGrpSpPr>
      <p:grpSpPr>
        <a:xfrm>
          <a:off x="0" y="0"/>
          <a:ext cx="0" cy="0"/>
          <a:chOff x="0" y="0"/>
          <a:chExt cx="0" cy="0"/>
        </a:xfrm>
      </p:grpSpPr>
      <p:sp>
        <p:nvSpPr>
          <p:cNvPr id="541" name="Google Shape;541;gb03fd8937f_0_40"/>
          <p:cNvSpPr txBox="1"/>
          <p:nvPr>
            <p:ph idx="1" type="body"/>
          </p:nvPr>
        </p:nvSpPr>
        <p:spPr>
          <a:xfrm>
            <a:off x="95550" y="0"/>
            <a:ext cx="9048600" cy="5143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chemeClr val="dk1"/>
              </a:buClr>
              <a:buSzPts val="1100"/>
              <a:buFont typeface="Arial"/>
              <a:buNone/>
            </a:pPr>
            <a:r>
              <a:rPr lang="en">
                <a:solidFill>
                  <a:schemeClr val="dk1"/>
                </a:solidFill>
              </a:rPr>
              <a:t>Monitor students working on station #3. Grading rubric is to be used to evaluate students’ written responses.</a:t>
            </a:r>
            <a:endParaRPr/>
          </a:p>
        </p:txBody>
      </p:sp>
      <p:sp>
        <p:nvSpPr>
          <p:cNvPr id="542" name="Google Shape;542;gb03fd8937f_0_40"/>
          <p:cNvSpPr txBox="1"/>
          <p:nvPr/>
        </p:nvSpPr>
        <p:spPr>
          <a:xfrm>
            <a:off x="1456400" y="0"/>
            <a:ext cx="7687500" cy="12828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Station #3 </a:t>
            </a:r>
            <a:endParaRPr b="1" sz="2800"/>
          </a:p>
          <a:p>
            <a:pPr indent="0" lvl="0" marL="0" rtl="0" algn="ctr">
              <a:spcBef>
                <a:spcPts val="0"/>
              </a:spcBef>
              <a:spcAft>
                <a:spcPts val="0"/>
              </a:spcAft>
              <a:buClr>
                <a:schemeClr val="dk1"/>
              </a:buClr>
              <a:buSzPts val="2800"/>
              <a:buFont typeface="Arial"/>
              <a:buNone/>
            </a:pPr>
            <a:r>
              <a:rPr b="1" lang="en" sz="2800">
                <a:solidFill>
                  <a:schemeClr val="dk1"/>
                </a:solidFill>
              </a:rPr>
              <a:t>Flora’s Dental Assessment Findings</a:t>
            </a:r>
            <a:endParaRPr b="1" sz="2800">
              <a:solidFill>
                <a:schemeClr val="dk1"/>
              </a:solidFill>
            </a:endParaRPr>
          </a:p>
          <a:p>
            <a:pPr indent="0" lvl="0" marL="0" rtl="0" algn="ctr">
              <a:spcBef>
                <a:spcPts val="0"/>
              </a:spcBef>
              <a:spcAft>
                <a:spcPts val="0"/>
              </a:spcAft>
              <a:buClr>
                <a:schemeClr val="dk1"/>
              </a:buClr>
              <a:buSzPts val="2800"/>
              <a:buFont typeface="Arial"/>
              <a:buNone/>
            </a:pPr>
            <a:r>
              <a:rPr b="1" lang="en" sz="2800">
                <a:solidFill>
                  <a:schemeClr val="dk1"/>
                </a:solidFill>
              </a:rPr>
              <a:t>Faculty Instructions</a:t>
            </a:r>
            <a:endParaRPr b="1" sz="2800">
              <a:solidFill>
                <a:schemeClr val="dk1"/>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6" name="Shape 546"/>
        <p:cNvGrpSpPr/>
        <p:nvPr/>
      </p:nvGrpSpPr>
      <p:grpSpPr>
        <a:xfrm>
          <a:off x="0" y="0"/>
          <a:ext cx="0" cy="0"/>
          <a:chOff x="0" y="0"/>
          <a:chExt cx="0" cy="0"/>
        </a:xfrm>
      </p:grpSpPr>
      <p:sp>
        <p:nvSpPr>
          <p:cNvPr id="547" name="Google Shape;547;gb03fd8937f_0_50"/>
          <p:cNvSpPr txBox="1"/>
          <p:nvPr>
            <p:ph idx="1" type="body"/>
          </p:nvPr>
        </p:nvSpPr>
        <p:spPr>
          <a:xfrm>
            <a:off x="0" y="0"/>
            <a:ext cx="9144000" cy="51435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2300"/>
              <a:buNone/>
            </a:pPr>
            <a:r>
              <a:t/>
            </a:r>
            <a:endParaRPr/>
          </a:p>
        </p:txBody>
      </p:sp>
      <p:sp>
        <p:nvSpPr>
          <p:cNvPr id="548" name="Google Shape;548;gb03fd8937f_0_50"/>
          <p:cNvSpPr txBox="1"/>
          <p:nvPr/>
        </p:nvSpPr>
        <p:spPr>
          <a:xfrm>
            <a:off x="1589100" y="335750"/>
            <a:ext cx="7554900" cy="768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2800"/>
              <a:buFont typeface="Arial"/>
              <a:buNone/>
            </a:pPr>
            <a:r>
              <a:rPr b="1" lang="en" sz="2500">
                <a:solidFill>
                  <a:schemeClr val="dk1"/>
                </a:solidFill>
              </a:rPr>
              <a:t>Station #3 </a:t>
            </a:r>
            <a:endParaRPr b="1" sz="2500">
              <a:solidFill>
                <a:schemeClr val="dk1"/>
              </a:solidFill>
            </a:endParaRPr>
          </a:p>
          <a:p>
            <a:pPr indent="0" lvl="0" marL="0" rtl="0" algn="ctr">
              <a:spcBef>
                <a:spcPts val="0"/>
              </a:spcBef>
              <a:spcAft>
                <a:spcPts val="0"/>
              </a:spcAft>
              <a:buClr>
                <a:schemeClr val="dk1"/>
              </a:buClr>
              <a:buSzPts val="2800"/>
              <a:buFont typeface="Arial"/>
              <a:buNone/>
            </a:pPr>
            <a:r>
              <a:rPr b="1" lang="en" sz="2500">
                <a:solidFill>
                  <a:schemeClr val="dk1"/>
                </a:solidFill>
              </a:rPr>
              <a:t>Flora’s Dental Assessment Findings</a:t>
            </a:r>
            <a:endParaRPr b="1" sz="2500">
              <a:solidFill>
                <a:schemeClr val="dk1"/>
              </a:solidFill>
            </a:endParaRPr>
          </a:p>
          <a:p>
            <a:pPr indent="0" lvl="0" marL="0" rtl="0" algn="ctr">
              <a:spcBef>
                <a:spcPts val="0"/>
              </a:spcBef>
              <a:spcAft>
                <a:spcPts val="0"/>
              </a:spcAft>
              <a:buClr>
                <a:schemeClr val="dk1"/>
              </a:buClr>
              <a:buSzPts val="2800"/>
              <a:buFont typeface="Arial"/>
              <a:buNone/>
            </a:pPr>
            <a:r>
              <a:rPr b="1" lang="en" sz="2500">
                <a:solidFill>
                  <a:schemeClr val="dk1"/>
                </a:solidFill>
              </a:rPr>
              <a:t>Grading Rubric</a:t>
            </a:r>
            <a:endParaRPr b="1" sz="2500"/>
          </a:p>
        </p:txBody>
      </p:sp>
      <p:pic>
        <p:nvPicPr>
          <p:cNvPr id="549" name="Google Shape;549;gb03fd8937f_0_50"/>
          <p:cNvPicPr preferRelativeResize="0"/>
          <p:nvPr/>
        </p:nvPicPr>
        <p:blipFill>
          <a:blip r:embed="rId3">
            <a:alphaModFix/>
          </a:blip>
          <a:stretch>
            <a:fillRect/>
          </a:stretch>
        </p:blipFill>
        <p:spPr>
          <a:xfrm>
            <a:off x="2069050" y="1282700"/>
            <a:ext cx="5577049" cy="375625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3" name="Shape 553"/>
        <p:cNvGrpSpPr/>
        <p:nvPr/>
      </p:nvGrpSpPr>
      <p:grpSpPr>
        <a:xfrm>
          <a:off x="0" y="0"/>
          <a:ext cx="0" cy="0"/>
          <a:chOff x="0" y="0"/>
          <a:chExt cx="0" cy="0"/>
        </a:xfrm>
      </p:grpSpPr>
      <p:sp>
        <p:nvSpPr>
          <p:cNvPr id="554" name="Google Shape;554;gaf7f9ef970_0_55"/>
          <p:cNvSpPr txBox="1"/>
          <p:nvPr>
            <p:ph idx="1" type="body"/>
          </p:nvPr>
        </p:nvSpPr>
        <p:spPr>
          <a:xfrm>
            <a:off x="0" y="1074350"/>
            <a:ext cx="9144000" cy="4069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chemeClr val="dk1"/>
              </a:buClr>
              <a:buSzPts val="2300"/>
              <a:buFont typeface="Arial"/>
              <a:buNone/>
            </a:pPr>
            <a:r>
              <a:t/>
            </a:r>
            <a:endParaRPr/>
          </a:p>
        </p:txBody>
      </p:sp>
      <p:sp>
        <p:nvSpPr>
          <p:cNvPr id="555" name="Google Shape;555;gaf7f9ef970_0_55"/>
          <p:cNvSpPr txBox="1"/>
          <p:nvPr/>
        </p:nvSpPr>
        <p:spPr>
          <a:xfrm flipH="1">
            <a:off x="75" y="1711325"/>
            <a:ext cx="9144000" cy="1716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2800"/>
              <a:buFont typeface="Arial"/>
              <a:buNone/>
            </a:pPr>
            <a:r>
              <a:rPr b="1" lang="en" sz="2800">
                <a:solidFill>
                  <a:schemeClr val="dk1"/>
                </a:solidFill>
              </a:rPr>
              <a:t>Station #4 </a:t>
            </a:r>
            <a:endParaRPr b="1" sz="2800">
              <a:solidFill>
                <a:schemeClr val="dk1"/>
              </a:solidFill>
            </a:endParaRPr>
          </a:p>
          <a:p>
            <a:pPr indent="0" lvl="0" marL="0" rtl="0" algn="ctr">
              <a:spcBef>
                <a:spcPts val="0"/>
              </a:spcBef>
              <a:spcAft>
                <a:spcPts val="0"/>
              </a:spcAft>
              <a:buClr>
                <a:schemeClr val="dk1"/>
              </a:buClr>
              <a:buSzPts val="2800"/>
              <a:buFont typeface="Arial"/>
              <a:buNone/>
            </a:pPr>
            <a:r>
              <a:rPr b="1" lang="en" sz="2800">
                <a:solidFill>
                  <a:schemeClr val="dk1"/>
                </a:solidFill>
              </a:rPr>
              <a:t>Flora’s Treatment Plan</a:t>
            </a:r>
            <a:endParaRPr b="1" sz="2800">
              <a:solidFill>
                <a:schemeClr val="dk1"/>
              </a:solidFill>
            </a:endParaRPr>
          </a:p>
          <a:p>
            <a:pPr indent="0" lvl="0" marL="0" rtl="0" algn="ctr">
              <a:spcBef>
                <a:spcPts val="0"/>
              </a:spcBef>
              <a:spcAft>
                <a:spcPts val="0"/>
              </a:spcAft>
              <a:buClr>
                <a:schemeClr val="dk1"/>
              </a:buClr>
              <a:buSzPts val="2800"/>
              <a:buFont typeface="Arial"/>
              <a:buNone/>
            </a:pPr>
            <a:r>
              <a:t/>
            </a:r>
            <a:endParaRPr b="1" sz="2800"/>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9" name="Shape 559"/>
        <p:cNvGrpSpPr/>
        <p:nvPr/>
      </p:nvGrpSpPr>
      <p:grpSpPr>
        <a:xfrm>
          <a:off x="0" y="0"/>
          <a:ext cx="0" cy="0"/>
          <a:chOff x="0" y="0"/>
          <a:chExt cx="0" cy="0"/>
        </a:xfrm>
      </p:grpSpPr>
      <p:sp>
        <p:nvSpPr>
          <p:cNvPr id="560" name="Google Shape;560;gae24552100_4_5"/>
          <p:cNvSpPr txBox="1"/>
          <p:nvPr>
            <p:ph idx="1" type="body"/>
          </p:nvPr>
        </p:nvSpPr>
        <p:spPr>
          <a:xfrm>
            <a:off x="95550" y="1426725"/>
            <a:ext cx="9048600" cy="37167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chemeClr val="dk1"/>
              </a:buClr>
              <a:buSzPts val="2300"/>
              <a:buFont typeface="Arial"/>
              <a:buNone/>
            </a:pPr>
            <a:r>
              <a:rPr lang="en">
                <a:solidFill>
                  <a:schemeClr val="dk1"/>
                </a:solidFill>
              </a:rPr>
              <a:t>Carefully read the information presented at this station and answer the one question associated with this station. The information presented at this station is to build on and expand the information presented at previous stations.  </a:t>
            </a:r>
            <a:endParaRPr>
              <a:solidFill>
                <a:schemeClr val="dk1"/>
              </a:solidFill>
            </a:endParaRPr>
          </a:p>
          <a:p>
            <a:pPr indent="0" lvl="0" marL="0" rtl="0" algn="ctr">
              <a:spcBef>
                <a:spcPts val="0"/>
              </a:spcBef>
              <a:spcAft>
                <a:spcPts val="0"/>
              </a:spcAft>
              <a:buClr>
                <a:schemeClr val="dk1"/>
              </a:buClr>
              <a:buSzPts val="2300"/>
              <a:buFont typeface="Arial"/>
              <a:buNone/>
            </a:pPr>
            <a:r>
              <a:t/>
            </a:r>
            <a:endParaRPr>
              <a:solidFill>
                <a:schemeClr val="dk1"/>
              </a:solidFill>
            </a:endParaRPr>
          </a:p>
          <a:p>
            <a:pPr indent="0" lvl="0" marL="0" rtl="0" algn="l">
              <a:spcBef>
                <a:spcPts val="0"/>
              </a:spcBef>
              <a:spcAft>
                <a:spcPts val="0"/>
              </a:spcAft>
              <a:buClr>
                <a:schemeClr val="dk1"/>
              </a:buClr>
              <a:buSzPts val="2300"/>
              <a:buFont typeface="Arial"/>
              <a:buNone/>
            </a:pPr>
            <a:r>
              <a:rPr lang="en">
                <a:solidFill>
                  <a:schemeClr val="dk1"/>
                </a:solidFill>
              </a:rPr>
              <a:t>Always be mindful that you will have 10 minutes to complete this station.</a:t>
            </a:r>
            <a:endParaRPr/>
          </a:p>
        </p:txBody>
      </p:sp>
      <p:sp>
        <p:nvSpPr>
          <p:cNvPr id="561" name="Google Shape;561;gae24552100_4_5"/>
          <p:cNvSpPr txBox="1"/>
          <p:nvPr/>
        </p:nvSpPr>
        <p:spPr>
          <a:xfrm>
            <a:off x="1479450" y="335750"/>
            <a:ext cx="7664700" cy="947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2800"/>
              <a:buFont typeface="Arial"/>
              <a:buNone/>
            </a:pPr>
            <a:r>
              <a:rPr b="1" lang="en" sz="2800">
                <a:solidFill>
                  <a:schemeClr val="dk1"/>
                </a:solidFill>
              </a:rPr>
              <a:t>Station #4 </a:t>
            </a:r>
            <a:endParaRPr b="1" sz="2800">
              <a:solidFill>
                <a:schemeClr val="dk1"/>
              </a:solidFill>
            </a:endParaRPr>
          </a:p>
          <a:p>
            <a:pPr indent="0" lvl="0" marL="0" rtl="0" algn="ctr">
              <a:spcBef>
                <a:spcPts val="0"/>
              </a:spcBef>
              <a:spcAft>
                <a:spcPts val="0"/>
              </a:spcAft>
              <a:buClr>
                <a:schemeClr val="dk1"/>
              </a:buClr>
              <a:buSzPts val="2800"/>
              <a:buFont typeface="Arial"/>
              <a:buNone/>
            </a:pPr>
            <a:r>
              <a:rPr b="1" lang="en" sz="2800">
                <a:solidFill>
                  <a:schemeClr val="dk1"/>
                </a:solidFill>
              </a:rPr>
              <a:t>Flora’s Treatment Plan</a:t>
            </a:r>
            <a:endParaRPr b="1" sz="2800">
              <a:solidFill>
                <a:schemeClr val="dk1"/>
              </a:solidFill>
            </a:endParaRPr>
          </a:p>
          <a:p>
            <a:pPr indent="0" lvl="0" marL="0" rtl="0" algn="ctr">
              <a:spcBef>
                <a:spcPts val="0"/>
              </a:spcBef>
              <a:spcAft>
                <a:spcPts val="0"/>
              </a:spcAft>
              <a:buClr>
                <a:schemeClr val="dk1"/>
              </a:buClr>
              <a:buSzPts val="2800"/>
              <a:buFont typeface="Arial"/>
              <a:buNone/>
            </a:pPr>
            <a:r>
              <a:rPr b="1" lang="en" sz="2800">
                <a:solidFill>
                  <a:schemeClr val="dk1"/>
                </a:solidFill>
              </a:rPr>
              <a:t>Instructions to Students</a:t>
            </a:r>
            <a:endParaRPr b="1" sz="2800"/>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5" name="Shape 565"/>
        <p:cNvGrpSpPr/>
        <p:nvPr/>
      </p:nvGrpSpPr>
      <p:grpSpPr>
        <a:xfrm>
          <a:off x="0" y="0"/>
          <a:ext cx="0" cy="0"/>
          <a:chOff x="0" y="0"/>
          <a:chExt cx="0" cy="0"/>
        </a:xfrm>
      </p:grpSpPr>
      <p:sp>
        <p:nvSpPr>
          <p:cNvPr id="566" name="Google Shape;566;gaf7f9ef970_0_60"/>
          <p:cNvSpPr txBox="1"/>
          <p:nvPr>
            <p:ph idx="1" type="body"/>
          </p:nvPr>
        </p:nvSpPr>
        <p:spPr>
          <a:xfrm>
            <a:off x="95550" y="854075"/>
            <a:ext cx="9048600" cy="4289400"/>
          </a:xfrm>
          <a:prstGeom prst="rect">
            <a:avLst/>
          </a:prstGeom>
          <a:noFill/>
          <a:ln>
            <a:noFill/>
          </a:ln>
        </p:spPr>
        <p:txBody>
          <a:bodyPr anchorCtr="0" anchor="ctr" bIns="0" lIns="0" spcFirstLastPara="1" rIns="0" wrap="square" tIns="0">
            <a:noAutofit/>
          </a:bodyPr>
          <a:lstStyle/>
          <a:p>
            <a:pPr indent="0" lvl="0" marL="0" rtl="0" algn="l">
              <a:lnSpc>
                <a:spcPct val="80000"/>
              </a:lnSpc>
              <a:spcBef>
                <a:spcPts val="600"/>
              </a:spcBef>
              <a:spcAft>
                <a:spcPts val="0"/>
              </a:spcAft>
              <a:buSzPts val="2368"/>
              <a:buNone/>
            </a:pPr>
            <a:r>
              <a:rPr lang="en">
                <a:solidFill>
                  <a:srgbClr val="000000"/>
                </a:solidFill>
              </a:rPr>
              <a:t>Prior to starting treatment, a detailed treatment plan is required.</a:t>
            </a:r>
            <a:r>
              <a:rPr lang="en"/>
              <a:t> </a:t>
            </a:r>
            <a:endParaRPr/>
          </a:p>
          <a:p>
            <a:pPr indent="0" lvl="0" marL="82296" rtl="0" algn="l">
              <a:lnSpc>
                <a:spcPct val="80000"/>
              </a:lnSpc>
              <a:spcBef>
                <a:spcPts val="600"/>
              </a:spcBef>
              <a:spcAft>
                <a:spcPts val="0"/>
              </a:spcAft>
              <a:buSzPts val="2368"/>
              <a:buNone/>
            </a:pPr>
            <a:r>
              <a:t/>
            </a:r>
            <a:endParaRPr/>
          </a:p>
          <a:p>
            <a:pPr indent="0" lvl="0" marL="82296" rtl="0" algn="l">
              <a:lnSpc>
                <a:spcPct val="80000"/>
              </a:lnSpc>
              <a:spcBef>
                <a:spcPts val="600"/>
              </a:spcBef>
              <a:spcAft>
                <a:spcPts val="0"/>
              </a:spcAft>
              <a:buSzPts val="2368"/>
              <a:buNone/>
            </a:pPr>
            <a:r>
              <a:t/>
            </a:r>
            <a:endParaRPr/>
          </a:p>
          <a:p>
            <a:pPr indent="0" lvl="0" marL="82296" rtl="0" algn="l">
              <a:lnSpc>
                <a:spcPct val="80000"/>
              </a:lnSpc>
              <a:spcBef>
                <a:spcPts val="600"/>
              </a:spcBef>
              <a:spcAft>
                <a:spcPts val="0"/>
              </a:spcAft>
              <a:buClr>
                <a:schemeClr val="dk1"/>
              </a:buClr>
              <a:buSzPts val="2368"/>
              <a:buFont typeface="Arial"/>
              <a:buNone/>
            </a:pPr>
            <a:r>
              <a:t/>
            </a:r>
            <a:endParaRPr/>
          </a:p>
        </p:txBody>
      </p:sp>
      <p:sp>
        <p:nvSpPr>
          <p:cNvPr id="567" name="Google Shape;567;gaf7f9ef970_0_60"/>
          <p:cNvSpPr txBox="1"/>
          <p:nvPr/>
        </p:nvSpPr>
        <p:spPr>
          <a:xfrm>
            <a:off x="1589100" y="335750"/>
            <a:ext cx="7554900" cy="744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2800"/>
              <a:buFont typeface="Arial"/>
              <a:buNone/>
            </a:pPr>
            <a:r>
              <a:rPr b="1" lang="en" sz="2800">
                <a:solidFill>
                  <a:schemeClr val="dk1"/>
                </a:solidFill>
              </a:rPr>
              <a:t>Station #4 </a:t>
            </a:r>
            <a:endParaRPr b="1" sz="2800">
              <a:solidFill>
                <a:schemeClr val="dk1"/>
              </a:solidFill>
            </a:endParaRPr>
          </a:p>
          <a:p>
            <a:pPr indent="0" lvl="0" marL="0" rtl="0" algn="ctr">
              <a:spcBef>
                <a:spcPts val="0"/>
              </a:spcBef>
              <a:spcAft>
                <a:spcPts val="0"/>
              </a:spcAft>
              <a:buClr>
                <a:schemeClr val="dk1"/>
              </a:buClr>
              <a:buSzPts val="2800"/>
              <a:buFont typeface="Arial"/>
              <a:buNone/>
            </a:pPr>
            <a:r>
              <a:rPr b="1" lang="en" sz="2800">
                <a:solidFill>
                  <a:schemeClr val="dk1"/>
                </a:solidFill>
              </a:rPr>
              <a:t>Flora’s Treatment Plan</a:t>
            </a:r>
            <a:endParaRPr b="1" sz="2800">
              <a:solidFill>
                <a:schemeClr val="dk1"/>
              </a:solidFill>
            </a:endParaRPr>
          </a:p>
          <a:p>
            <a:pPr indent="0" lvl="0" marL="0" rtl="0" algn="ctr">
              <a:spcBef>
                <a:spcPts val="0"/>
              </a:spcBef>
              <a:spcAft>
                <a:spcPts val="0"/>
              </a:spcAft>
              <a:buClr>
                <a:schemeClr val="dk1"/>
              </a:buClr>
              <a:buSzPts val="2800"/>
              <a:buFont typeface="Arial"/>
              <a:buNone/>
            </a:pPr>
            <a:r>
              <a:rPr b="1" lang="en" sz="2800">
                <a:solidFill>
                  <a:schemeClr val="dk1"/>
                </a:solidFill>
              </a:rPr>
              <a:t>Scenario</a:t>
            </a:r>
            <a:endParaRPr b="1" sz="2800"/>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1" name="Shape 571"/>
        <p:cNvGrpSpPr/>
        <p:nvPr/>
      </p:nvGrpSpPr>
      <p:grpSpPr>
        <a:xfrm>
          <a:off x="0" y="0"/>
          <a:ext cx="0" cy="0"/>
          <a:chOff x="0" y="0"/>
          <a:chExt cx="0" cy="0"/>
        </a:xfrm>
      </p:grpSpPr>
      <p:sp>
        <p:nvSpPr>
          <p:cNvPr id="572" name="Google Shape;572;gaf7f9ef970_0_70"/>
          <p:cNvSpPr txBox="1"/>
          <p:nvPr>
            <p:ph idx="1" type="body"/>
          </p:nvPr>
        </p:nvSpPr>
        <p:spPr>
          <a:xfrm>
            <a:off x="95550" y="2570175"/>
            <a:ext cx="9048600" cy="2573400"/>
          </a:xfrm>
          <a:prstGeom prst="rect">
            <a:avLst/>
          </a:prstGeom>
          <a:noFill/>
          <a:ln>
            <a:noFill/>
          </a:ln>
        </p:spPr>
        <p:txBody>
          <a:bodyPr anchorCtr="0" anchor="ctr" bIns="0" lIns="0" spcFirstLastPara="1" rIns="0" wrap="square" tIns="0">
            <a:noAutofit/>
          </a:bodyPr>
          <a:lstStyle/>
          <a:p>
            <a:pPr indent="0" lvl="0" marL="0" rtl="0" algn="l">
              <a:lnSpc>
                <a:spcPct val="80000"/>
              </a:lnSpc>
              <a:spcBef>
                <a:spcPts val="600"/>
              </a:spcBef>
              <a:spcAft>
                <a:spcPts val="0"/>
              </a:spcAft>
              <a:buSzPts val="2368"/>
              <a:buNone/>
            </a:pPr>
            <a:r>
              <a:rPr lang="en">
                <a:solidFill>
                  <a:srgbClr val="000000"/>
                </a:solidFill>
              </a:rPr>
              <a:t>Using the following template, develop a treatment plan for Flora. Due to the limited time frame for this station, present the problem with the highest urgency. </a:t>
            </a:r>
            <a:endParaRPr>
              <a:solidFill>
                <a:srgbClr val="000000"/>
              </a:solidFill>
            </a:endParaRPr>
          </a:p>
          <a:p>
            <a:pPr indent="0" lvl="0" marL="0" rtl="0" algn="l">
              <a:lnSpc>
                <a:spcPct val="80000"/>
              </a:lnSpc>
              <a:spcBef>
                <a:spcPts val="600"/>
              </a:spcBef>
              <a:spcAft>
                <a:spcPts val="0"/>
              </a:spcAft>
              <a:buSzPts val="2368"/>
              <a:buNone/>
            </a:pPr>
            <a:r>
              <a:t/>
            </a:r>
            <a:endParaRPr/>
          </a:p>
          <a:p>
            <a:pPr indent="0" lvl="0" marL="0" rtl="0" algn="l">
              <a:lnSpc>
                <a:spcPct val="80000"/>
              </a:lnSpc>
              <a:spcBef>
                <a:spcPts val="600"/>
              </a:spcBef>
              <a:spcAft>
                <a:spcPts val="0"/>
              </a:spcAft>
              <a:buSzPts val="2368"/>
              <a:buNone/>
            </a:pPr>
            <a:r>
              <a:rPr lang="en">
                <a:solidFill>
                  <a:srgbClr val="000000"/>
                </a:solidFill>
              </a:rPr>
              <a:t>Dental Hygiene Diagnosis</a:t>
            </a:r>
            <a:endParaRPr>
              <a:solidFill>
                <a:srgbClr val="000000"/>
              </a:solidFill>
            </a:endParaRPr>
          </a:p>
          <a:p>
            <a:pPr indent="0" lvl="0" marL="0" rtl="0" algn="l">
              <a:lnSpc>
                <a:spcPct val="80000"/>
              </a:lnSpc>
              <a:spcBef>
                <a:spcPts val="600"/>
              </a:spcBef>
              <a:spcAft>
                <a:spcPts val="0"/>
              </a:spcAft>
              <a:buSzPts val="2368"/>
              <a:buNone/>
            </a:pPr>
            <a:r>
              <a:rPr lang="en">
                <a:solidFill>
                  <a:srgbClr val="000000"/>
                </a:solidFill>
              </a:rPr>
              <a:t>Problem #1:__________________</a:t>
            </a:r>
            <a:endParaRPr>
              <a:solidFill>
                <a:srgbClr val="000000"/>
              </a:solidFill>
            </a:endParaRPr>
          </a:p>
          <a:p>
            <a:pPr indent="0" lvl="0" marL="0" rtl="0" algn="l">
              <a:lnSpc>
                <a:spcPct val="80000"/>
              </a:lnSpc>
              <a:spcBef>
                <a:spcPts val="600"/>
              </a:spcBef>
              <a:spcAft>
                <a:spcPts val="0"/>
              </a:spcAft>
              <a:buSzPts val="2368"/>
              <a:buNone/>
            </a:pPr>
            <a:r>
              <a:rPr lang="en">
                <a:solidFill>
                  <a:srgbClr val="000000"/>
                </a:solidFill>
              </a:rPr>
              <a:t>Related to:___________________</a:t>
            </a:r>
            <a:endParaRPr>
              <a:solidFill>
                <a:srgbClr val="000000"/>
              </a:solidFill>
            </a:endParaRPr>
          </a:p>
          <a:p>
            <a:pPr indent="0" lvl="0" marL="0" rtl="0" algn="l">
              <a:lnSpc>
                <a:spcPct val="80000"/>
              </a:lnSpc>
              <a:spcBef>
                <a:spcPts val="600"/>
              </a:spcBef>
              <a:spcAft>
                <a:spcPts val="0"/>
              </a:spcAft>
              <a:buSzPts val="2368"/>
              <a:buNone/>
            </a:pPr>
            <a:r>
              <a:rPr lang="en">
                <a:solidFill>
                  <a:srgbClr val="000000"/>
                </a:solidFill>
              </a:rPr>
              <a:t>Goal:______________________</a:t>
            </a:r>
            <a:endParaRPr>
              <a:solidFill>
                <a:srgbClr val="000000"/>
              </a:solidFill>
            </a:endParaRPr>
          </a:p>
          <a:p>
            <a:pPr indent="0" lvl="0" marL="0" rtl="0" algn="l">
              <a:lnSpc>
                <a:spcPct val="80000"/>
              </a:lnSpc>
              <a:spcBef>
                <a:spcPts val="600"/>
              </a:spcBef>
              <a:spcAft>
                <a:spcPts val="0"/>
              </a:spcAft>
              <a:buSzPts val="2368"/>
              <a:buNone/>
            </a:pPr>
            <a:r>
              <a:rPr lang="en">
                <a:solidFill>
                  <a:srgbClr val="000000"/>
                </a:solidFill>
              </a:rPr>
              <a:t> Recommended intervention:________________</a:t>
            </a:r>
            <a:endParaRPr>
              <a:solidFill>
                <a:srgbClr val="000000"/>
              </a:solidFill>
            </a:endParaRPr>
          </a:p>
          <a:p>
            <a:pPr indent="0" lvl="0" marL="0" rtl="0" algn="l">
              <a:lnSpc>
                <a:spcPct val="80000"/>
              </a:lnSpc>
              <a:spcBef>
                <a:spcPts val="600"/>
              </a:spcBef>
              <a:spcAft>
                <a:spcPts val="0"/>
              </a:spcAft>
              <a:buSzPts val="2368"/>
              <a:buNone/>
            </a:pPr>
            <a:r>
              <a:rPr lang="en">
                <a:solidFill>
                  <a:srgbClr val="000000"/>
                </a:solidFill>
              </a:rPr>
              <a:t>Expected Outcome:_______________________</a:t>
            </a:r>
            <a:endParaRPr>
              <a:solidFill>
                <a:srgbClr val="000000"/>
              </a:solidFill>
            </a:endParaRPr>
          </a:p>
          <a:p>
            <a:pPr indent="0" lvl="0" marL="82296" rtl="0" algn="l">
              <a:lnSpc>
                <a:spcPct val="80000"/>
              </a:lnSpc>
              <a:spcBef>
                <a:spcPts val="600"/>
              </a:spcBef>
              <a:spcAft>
                <a:spcPts val="0"/>
              </a:spcAft>
              <a:buSzPts val="2368"/>
              <a:buNone/>
            </a:pPr>
            <a:r>
              <a:t/>
            </a:r>
            <a:endParaRPr/>
          </a:p>
          <a:p>
            <a:pPr indent="0" lvl="0" marL="82296" rtl="0" algn="l">
              <a:lnSpc>
                <a:spcPct val="80000"/>
              </a:lnSpc>
              <a:spcBef>
                <a:spcPts val="600"/>
              </a:spcBef>
              <a:spcAft>
                <a:spcPts val="0"/>
              </a:spcAft>
              <a:buSzPts val="2368"/>
              <a:buNone/>
            </a:pPr>
            <a:r>
              <a:t/>
            </a:r>
            <a:endParaRPr/>
          </a:p>
          <a:p>
            <a:pPr indent="0" lvl="0" marL="82296" rtl="0" algn="l">
              <a:lnSpc>
                <a:spcPct val="80000"/>
              </a:lnSpc>
              <a:spcBef>
                <a:spcPts val="600"/>
              </a:spcBef>
              <a:spcAft>
                <a:spcPts val="0"/>
              </a:spcAft>
              <a:buSzPts val="2368"/>
              <a:buNone/>
            </a:pPr>
            <a:r>
              <a:t/>
            </a:r>
            <a:endParaRPr/>
          </a:p>
        </p:txBody>
      </p:sp>
      <p:sp>
        <p:nvSpPr>
          <p:cNvPr id="573" name="Google Shape;573;gaf7f9ef970_0_70"/>
          <p:cNvSpPr txBox="1"/>
          <p:nvPr/>
        </p:nvSpPr>
        <p:spPr>
          <a:xfrm>
            <a:off x="1433325" y="335750"/>
            <a:ext cx="7710600" cy="791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2800"/>
              <a:buFont typeface="Arial"/>
              <a:buNone/>
            </a:pPr>
            <a:r>
              <a:rPr b="1" lang="en" sz="2800">
                <a:solidFill>
                  <a:schemeClr val="dk1"/>
                </a:solidFill>
              </a:rPr>
              <a:t>Station #4 </a:t>
            </a:r>
            <a:endParaRPr b="1" sz="2800">
              <a:solidFill>
                <a:schemeClr val="dk1"/>
              </a:solidFill>
            </a:endParaRPr>
          </a:p>
          <a:p>
            <a:pPr indent="0" lvl="0" marL="0" rtl="0" algn="ctr">
              <a:spcBef>
                <a:spcPts val="0"/>
              </a:spcBef>
              <a:spcAft>
                <a:spcPts val="0"/>
              </a:spcAft>
              <a:buClr>
                <a:schemeClr val="dk1"/>
              </a:buClr>
              <a:buSzPts val="2800"/>
              <a:buFont typeface="Arial"/>
              <a:buNone/>
            </a:pPr>
            <a:r>
              <a:rPr b="1" lang="en" sz="2800">
                <a:solidFill>
                  <a:schemeClr val="dk1"/>
                </a:solidFill>
              </a:rPr>
              <a:t>Flora’s Treatment Plan</a:t>
            </a:r>
            <a:endParaRPr b="1" sz="2800">
              <a:solidFill>
                <a:schemeClr val="dk1"/>
              </a:solidFill>
            </a:endParaRPr>
          </a:p>
          <a:p>
            <a:pPr indent="0" lvl="0" marL="0" rtl="0" algn="ctr">
              <a:spcBef>
                <a:spcPts val="0"/>
              </a:spcBef>
              <a:spcAft>
                <a:spcPts val="0"/>
              </a:spcAft>
              <a:buClr>
                <a:schemeClr val="dk1"/>
              </a:buClr>
              <a:buSzPts val="2800"/>
              <a:buFont typeface="Arial"/>
              <a:buNone/>
            </a:pPr>
            <a:r>
              <a:rPr b="1" lang="en" sz="2800">
                <a:solidFill>
                  <a:srgbClr val="FF0000"/>
                </a:solidFill>
              </a:rPr>
              <a:t>Question #1</a:t>
            </a:r>
            <a:endParaRPr b="1" sz="2800">
              <a:solidFill>
                <a:srgbClr val="FF0000"/>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7" name="Shape 577"/>
        <p:cNvGrpSpPr/>
        <p:nvPr/>
      </p:nvGrpSpPr>
      <p:grpSpPr>
        <a:xfrm>
          <a:off x="0" y="0"/>
          <a:ext cx="0" cy="0"/>
          <a:chOff x="0" y="0"/>
          <a:chExt cx="0" cy="0"/>
        </a:xfrm>
      </p:grpSpPr>
      <p:sp>
        <p:nvSpPr>
          <p:cNvPr id="578" name="Google Shape;578;gaf7f9ef970_0_75"/>
          <p:cNvSpPr txBox="1"/>
          <p:nvPr>
            <p:ph idx="1" type="body"/>
          </p:nvPr>
        </p:nvSpPr>
        <p:spPr>
          <a:xfrm>
            <a:off x="0" y="854100"/>
            <a:ext cx="9072600" cy="4289400"/>
          </a:xfrm>
          <a:prstGeom prst="rect">
            <a:avLst/>
          </a:prstGeom>
          <a:noFill/>
          <a:ln>
            <a:noFill/>
          </a:ln>
        </p:spPr>
        <p:txBody>
          <a:bodyPr anchorCtr="0" anchor="ctr" bIns="0" lIns="0" spcFirstLastPara="1" rIns="0" wrap="square" tIns="0">
            <a:noAutofit/>
          </a:bodyPr>
          <a:lstStyle/>
          <a:p>
            <a:pPr indent="0" lvl="0" marL="0" rtl="0" algn="l">
              <a:lnSpc>
                <a:spcPct val="80000"/>
              </a:lnSpc>
              <a:spcBef>
                <a:spcPts val="600"/>
              </a:spcBef>
              <a:spcAft>
                <a:spcPts val="0"/>
              </a:spcAft>
              <a:buSzPts val="2368"/>
              <a:buNone/>
            </a:pPr>
            <a:r>
              <a:rPr lang="en">
                <a:solidFill>
                  <a:schemeClr val="dk1"/>
                </a:solidFill>
              </a:rPr>
              <a:t>Monitor students working on station #4.  Grading rubric is to be used to evaluate students’ written responses.</a:t>
            </a:r>
            <a:r>
              <a:rPr lang="en"/>
              <a:t> </a:t>
            </a:r>
            <a:endParaRPr/>
          </a:p>
          <a:p>
            <a:pPr indent="0" lvl="0" marL="82296" rtl="0" algn="l">
              <a:lnSpc>
                <a:spcPct val="80000"/>
              </a:lnSpc>
              <a:spcBef>
                <a:spcPts val="600"/>
              </a:spcBef>
              <a:spcAft>
                <a:spcPts val="0"/>
              </a:spcAft>
              <a:buSzPts val="2368"/>
              <a:buNone/>
            </a:pPr>
            <a:r>
              <a:t/>
            </a:r>
            <a:endParaRPr/>
          </a:p>
          <a:p>
            <a:pPr indent="0" lvl="0" marL="82296" rtl="0" algn="l">
              <a:lnSpc>
                <a:spcPct val="80000"/>
              </a:lnSpc>
              <a:spcBef>
                <a:spcPts val="600"/>
              </a:spcBef>
              <a:spcAft>
                <a:spcPts val="0"/>
              </a:spcAft>
              <a:buSzPts val="2368"/>
              <a:buNone/>
            </a:pPr>
            <a:r>
              <a:t/>
            </a:r>
            <a:endParaRPr/>
          </a:p>
          <a:p>
            <a:pPr indent="0" lvl="0" marL="82296" rtl="0" algn="l">
              <a:lnSpc>
                <a:spcPct val="80000"/>
              </a:lnSpc>
              <a:spcBef>
                <a:spcPts val="600"/>
              </a:spcBef>
              <a:spcAft>
                <a:spcPts val="0"/>
              </a:spcAft>
              <a:buSzPts val="2368"/>
              <a:buNone/>
            </a:pPr>
            <a:r>
              <a:t/>
            </a:r>
            <a:endParaRPr/>
          </a:p>
        </p:txBody>
      </p:sp>
      <p:sp>
        <p:nvSpPr>
          <p:cNvPr id="579" name="Google Shape;579;gaf7f9ef970_0_75"/>
          <p:cNvSpPr txBox="1"/>
          <p:nvPr/>
        </p:nvSpPr>
        <p:spPr>
          <a:xfrm>
            <a:off x="1456400" y="335750"/>
            <a:ext cx="7616100" cy="722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2800"/>
              <a:buFont typeface="Arial"/>
              <a:buNone/>
            </a:pPr>
            <a:r>
              <a:rPr b="1" lang="en" sz="2800">
                <a:solidFill>
                  <a:schemeClr val="dk1"/>
                </a:solidFill>
              </a:rPr>
              <a:t>Station #4 </a:t>
            </a:r>
            <a:endParaRPr b="1" sz="2800">
              <a:solidFill>
                <a:schemeClr val="dk1"/>
              </a:solidFill>
            </a:endParaRPr>
          </a:p>
          <a:p>
            <a:pPr indent="0" lvl="0" marL="0" rtl="0" algn="ctr">
              <a:spcBef>
                <a:spcPts val="0"/>
              </a:spcBef>
              <a:spcAft>
                <a:spcPts val="0"/>
              </a:spcAft>
              <a:buClr>
                <a:schemeClr val="dk1"/>
              </a:buClr>
              <a:buSzPts val="2800"/>
              <a:buFont typeface="Arial"/>
              <a:buNone/>
            </a:pPr>
            <a:r>
              <a:rPr b="1" lang="en" sz="2800">
                <a:solidFill>
                  <a:schemeClr val="dk1"/>
                </a:solidFill>
              </a:rPr>
              <a:t>Flora’s Treatment Plan</a:t>
            </a:r>
            <a:endParaRPr b="1" sz="2800">
              <a:solidFill>
                <a:schemeClr val="dk1"/>
              </a:solidFill>
            </a:endParaRPr>
          </a:p>
          <a:p>
            <a:pPr indent="0" lvl="0" marL="0" rtl="0" algn="ctr">
              <a:spcBef>
                <a:spcPts val="0"/>
              </a:spcBef>
              <a:spcAft>
                <a:spcPts val="0"/>
              </a:spcAft>
              <a:buClr>
                <a:schemeClr val="dk1"/>
              </a:buClr>
              <a:buSzPts val="2800"/>
              <a:buFont typeface="Arial"/>
              <a:buNone/>
            </a:pPr>
            <a:r>
              <a:rPr b="1" lang="en" sz="2800">
                <a:solidFill>
                  <a:schemeClr val="dk1"/>
                </a:solidFill>
              </a:rPr>
              <a:t>Faculty Instructions</a:t>
            </a:r>
            <a:endParaRPr b="1" sz="2800"/>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3" name="Shape 583"/>
        <p:cNvGrpSpPr/>
        <p:nvPr/>
      </p:nvGrpSpPr>
      <p:grpSpPr>
        <a:xfrm>
          <a:off x="0" y="0"/>
          <a:ext cx="0" cy="0"/>
          <a:chOff x="0" y="0"/>
          <a:chExt cx="0" cy="0"/>
        </a:xfrm>
      </p:grpSpPr>
      <p:sp>
        <p:nvSpPr>
          <p:cNvPr id="584" name="Google Shape;584;gaf7f9ef970_0_80"/>
          <p:cNvSpPr txBox="1"/>
          <p:nvPr>
            <p:ph idx="1" type="body"/>
          </p:nvPr>
        </p:nvSpPr>
        <p:spPr>
          <a:xfrm>
            <a:off x="-71425" y="854100"/>
            <a:ext cx="9144000" cy="4289400"/>
          </a:xfrm>
          <a:prstGeom prst="rect">
            <a:avLst/>
          </a:prstGeom>
          <a:noFill/>
          <a:ln>
            <a:noFill/>
          </a:ln>
        </p:spPr>
        <p:txBody>
          <a:bodyPr anchorCtr="0" anchor="ctr" bIns="0" lIns="0" spcFirstLastPara="1" rIns="0" wrap="square" tIns="0">
            <a:noAutofit/>
          </a:bodyPr>
          <a:lstStyle/>
          <a:p>
            <a:pPr indent="0" lvl="0" marL="0" rtl="0" algn="l">
              <a:lnSpc>
                <a:spcPct val="80000"/>
              </a:lnSpc>
              <a:spcBef>
                <a:spcPts val="600"/>
              </a:spcBef>
              <a:spcAft>
                <a:spcPts val="0"/>
              </a:spcAft>
              <a:buSzPts val="2368"/>
              <a:buNone/>
            </a:pPr>
            <a:r>
              <a:rPr lang="en">
                <a:solidFill>
                  <a:schemeClr val="dk1"/>
                </a:solidFill>
              </a:rPr>
              <a:t>.</a:t>
            </a:r>
            <a:r>
              <a:rPr lang="en"/>
              <a:t> </a:t>
            </a:r>
            <a:endParaRPr/>
          </a:p>
          <a:p>
            <a:pPr indent="0" lvl="0" marL="82296" rtl="0" algn="l">
              <a:lnSpc>
                <a:spcPct val="80000"/>
              </a:lnSpc>
              <a:spcBef>
                <a:spcPts val="600"/>
              </a:spcBef>
              <a:spcAft>
                <a:spcPts val="0"/>
              </a:spcAft>
              <a:buSzPts val="2368"/>
              <a:buNone/>
            </a:pPr>
            <a:r>
              <a:t/>
            </a:r>
            <a:endParaRPr/>
          </a:p>
          <a:p>
            <a:pPr indent="0" lvl="0" marL="82296" rtl="0" algn="l">
              <a:lnSpc>
                <a:spcPct val="80000"/>
              </a:lnSpc>
              <a:spcBef>
                <a:spcPts val="600"/>
              </a:spcBef>
              <a:spcAft>
                <a:spcPts val="0"/>
              </a:spcAft>
              <a:buSzPts val="2368"/>
              <a:buNone/>
            </a:pPr>
            <a:r>
              <a:t/>
            </a:r>
            <a:endParaRPr/>
          </a:p>
          <a:p>
            <a:pPr indent="0" lvl="0" marL="82296" rtl="0" algn="l">
              <a:lnSpc>
                <a:spcPct val="80000"/>
              </a:lnSpc>
              <a:spcBef>
                <a:spcPts val="600"/>
              </a:spcBef>
              <a:spcAft>
                <a:spcPts val="0"/>
              </a:spcAft>
              <a:buSzPts val="2368"/>
              <a:buNone/>
            </a:pPr>
            <a:r>
              <a:t/>
            </a:r>
            <a:endParaRPr/>
          </a:p>
        </p:txBody>
      </p:sp>
      <p:sp>
        <p:nvSpPr>
          <p:cNvPr id="585" name="Google Shape;585;gaf7f9ef970_0_80"/>
          <p:cNvSpPr txBox="1"/>
          <p:nvPr/>
        </p:nvSpPr>
        <p:spPr>
          <a:xfrm>
            <a:off x="950375" y="198725"/>
            <a:ext cx="8122200" cy="905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2800"/>
              <a:buFont typeface="Arial"/>
              <a:buNone/>
            </a:pPr>
            <a:r>
              <a:rPr b="1" lang="en" sz="2500">
                <a:solidFill>
                  <a:schemeClr val="dk1"/>
                </a:solidFill>
              </a:rPr>
              <a:t>Station #4 </a:t>
            </a:r>
            <a:endParaRPr b="1" sz="2500">
              <a:solidFill>
                <a:schemeClr val="dk1"/>
              </a:solidFill>
            </a:endParaRPr>
          </a:p>
          <a:p>
            <a:pPr indent="0" lvl="0" marL="0" rtl="0" algn="ctr">
              <a:spcBef>
                <a:spcPts val="0"/>
              </a:spcBef>
              <a:spcAft>
                <a:spcPts val="0"/>
              </a:spcAft>
              <a:buClr>
                <a:schemeClr val="dk1"/>
              </a:buClr>
              <a:buSzPts val="2800"/>
              <a:buFont typeface="Arial"/>
              <a:buNone/>
            </a:pPr>
            <a:r>
              <a:rPr b="1" lang="en" sz="2500">
                <a:solidFill>
                  <a:schemeClr val="dk1"/>
                </a:solidFill>
              </a:rPr>
              <a:t>Flora’s Treatment Plan</a:t>
            </a:r>
            <a:endParaRPr b="1" sz="2500">
              <a:solidFill>
                <a:schemeClr val="dk1"/>
              </a:solidFill>
            </a:endParaRPr>
          </a:p>
          <a:p>
            <a:pPr indent="0" lvl="0" marL="0" rtl="0" algn="ctr">
              <a:spcBef>
                <a:spcPts val="0"/>
              </a:spcBef>
              <a:spcAft>
                <a:spcPts val="0"/>
              </a:spcAft>
              <a:buClr>
                <a:schemeClr val="dk1"/>
              </a:buClr>
              <a:buSzPts val="2800"/>
              <a:buFont typeface="Arial"/>
              <a:buNone/>
            </a:pPr>
            <a:r>
              <a:rPr b="1" lang="en" sz="2500">
                <a:solidFill>
                  <a:schemeClr val="dk1"/>
                </a:solidFill>
              </a:rPr>
              <a:t>Grading Rubric</a:t>
            </a:r>
            <a:endParaRPr b="1" sz="2500"/>
          </a:p>
        </p:txBody>
      </p:sp>
      <p:pic>
        <p:nvPicPr>
          <p:cNvPr id="586" name="Google Shape;586;gaf7f9ef970_0_80"/>
          <p:cNvPicPr preferRelativeResize="0"/>
          <p:nvPr/>
        </p:nvPicPr>
        <p:blipFill>
          <a:blip r:embed="rId3">
            <a:alphaModFix/>
          </a:blip>
          <a:stretch>
            <a:fillRect/>
          </a:stretch>
        </p:blipFill>
        <p:spPr>
          <a:xfrm>
            <a:off x="1356000" y="1282700"/>
            <a:ext cx="6574899" cy="3860799"/>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0" name="Shape 590"/>
        <p:cNvGrpSpPr/>
        <p:nvPr/>
      </p:nvGrpSpPr>
      <p:grpSpPr>
        <a:xfrm>
          <a:off x="0" y="0"/>
          <a:ext cx="0" cy="0"/>
          <a:chOff x="0" y="0"/>
          <a:chExt cx="0" cy="0"/>
        </a:xfrm>
      </p:grpSpPr>
      <p:sp>
        <p:nvSpPr>
          <p:cNvPr id="591" name="Google Shape;591;gaf7f9ef970_0_65"/>
          <p:cNvSpPr txBox="1"/>
          <p:nvPr>
            <p:ph idx="1" type="body"/>
          </p:nvPr>
        </p:nvSpPr>
        <p:spPr>
          <a:xfrm>
            <a:off x="0" y="854075"/>
            <a:ext cx="9144000" cy="42894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chemeClr val="dk1"/>
              </a:buClr>
              <a:buSzPts val="2300"/>
              <a:buFont typeface="Arial"/>
              <a:buNone/>
            </a:pPr>
            <a:r>
              <a:t/>
            </a:r>
            <a:endParaRPr/>
          </a:p>
        </p:txBody>
      </p:sp>
      <p:sp>
        <p:nvSpPr>
          <p:cNvPr id="592" name="Google Shape;592;gaf7f9ef970_0_65"/>
          <p:cNvSpPr txBox="1"/>
          <p:nvPr/>
        </p:nvSpPr>
        <p:spPr>
          <a:xfrm>
            <a:off x="25" y="314325"/>
            <a:ext cx="9144000" cy="73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2800"/>
              <a:buFont typeface="Arial"/>
              <a:buNone/>
            </a:pPr>
            <a:r>
              <a:t/>
            </a:r>
            <a:endParaRPr sz="2300">
              <a:solidFill>
                <a:schemeClr val="dk1"/>
              </a:solidFill>
            </a:endParaRPr>
          </a:p>
          <a:p>
            <a:pPr indent="0" lvl="0" marL="0" rtl="0" algn="ctr">
              <a:spcBef>
                <a:spcPts val="0"/>
              </a:spcBef>
              <a:spcAft>
                <a:spcPts val="0"/>
              </a:spcAft>
              <a:buClr>
                <a:schemeClr val="dk1"/>
              </a:buClr>
              <a:buSzPts val="2800"/>
              <a:buFont typeface="Arial"/>
              <a:buNone/>
            </a:pPr>
            <a:r>
              <a:t/>
            </a:r>
            <a:endParaRPr sz="2300">
              <a:solidFill>
                <a:schemeClr val="dk1"/>
              </a:solidFill>
            </a:endParaRPr>
          </a:p>
          <a:p>
            <a:pPr indent="0" lvl="0" marL="0" rtl="0" algn="ctr">
              <a:spcBef>
                <a:spcPts val="0"/>
              </a:spcBef>
              <a:spcAft>
                <a:spcPts val="0"/>
              </a:spcAft>
              <a:buClr>
                <a:schemeClr val="dk1"/>
              </a:buClr>
              <a:buSzPts val="2800"/>
              <a:buFont typeface="Arial"/>
              <a:buNone/>
            </a:pPr>
            <a:r>
              <a:t/>
            </a:r>
            <a:endParaRPr sz="2300">
              <a:solidFill>
                <a:schemeClr val="dk1"/>
              </a:solidFill>
            </a:endParaRPr>
          </a:p>
          <a:p>
            <a:pPr indent="0" lvl="0" marL="0" rtl="0" algn="ctr">
              <a:spcBef>
                <a:spcPts val="0"/>
              </a:spcBef>
              <a:spcAft>
                <a:spcPts val="0"/>
              </a:spcAft>
              <a:buClr>
                <a:schemeClr val="dk1"/>
              </a:buClr>
              <a:buSzPts val="2800"/>
              <a:buFont typeface="Arial"/>
              <a:buNone/>
            </a:pPr>
            <a:r>
              <a:t/>
            </a:r>
            <a:endParaRPr sz="2300">
              <a:solidFill>
                <a:schemeClr val="dk1"/>
              </a:solidFill>
            </a:endParaRPr>
          </a:p>
          <a:p>
            <a:pPr indent="0" lvl="0" marL="0" rtl="0" algn="ctr">
              <a:spcBef>
                <a:spcPts val="0"/>
              </a:spcBef>
              <a:spcAft>
                <a:spcPts val="0"/>
              </a:spcAft>
              <a:buClr>
                <a:schemeClr val="dk1"/>
              </a:buClr>
              <a:buSzPts val="2800"/>
              <a:buFont typeface="Arial"/>
              <a:buNone/>
            </a:pPr>
            <a:r>
              <a:t/>
            </a:r>
            <a:endParaRPr sz="2300">
              <a:solidFill>
                <a:schemeClr val="dk1"/>
              </a:solidFill>
            </a:endParaRPr>
          </a:p>
          <a:p>
            <a:pPr indent="0" lvl="0" marL="0" rtl="0" algn="ctr">
              <a:spcBef>
                <a:spcPts val="0"/>
              </a:spcBef>
              <a:spcAft>
                <a:spcPts val="0"/>
              </a:spcAft>
              <a:buClr>
                <a:schemeClr val="dk1"/>
              </a:buClr>
              <a:buSzPts val="2800"/>
              <a:buFont typeface="Arial"/>
              <a:buNone/>
            </a:pPr>
            <a:r>
              <a:t/>
            </a:r>
            <a:endParaRPr sz="2300">
              <a:solidFill>
                <a:schemeClr val="dk1"/>
              </a:solidFill>
            </a:endParaRPr>
          </a:p>
          <a:p>
            <a:pPr indent="0" lvl="0" marL="0" rtl="0" algn="ctr">
              <a:spcBef>
                <a:spcPts val="0"/>
              </a:spcBef>
              <a:spcAft>
                <a:spcPts val="0"/>
              </a:spcAft>
              <a:buClr>
                <a:schemeClr val="dk1"/>
              </a:buClr>
              <a:buSzPts val="2800"/>
              <a:buFont typeface="Arial"/>
              <a:buNone/>
            </a:pPr>
            <a:r>
              <a:t/>
            </a:r>
            <a:endParaRPr sz="2300">
              <a:solidFill>
                <a:schemeClr val="dk1"/>
              </a:solidFill>
            </a:endParaRPr>
          </a:p>
          <a:p>
            <a:pPr indent="0" lvl="0" marL="0" rtl="0" algn="ctr">
              <a:spcBef>
                <a:spcPts val="0"/>
              </a:spcBef>
              <a:spcAft>
                <a:spcPts val="0"/>
              </a:spcAft>
              <a:buClr>
                <a:schemeClr val="dk1"/>
              </a:buClr>
              <a:buSzPts val="2800"/>
              <a:buFont typeface="Arial"/>
              <a:buNone/>
            </a:pPr>
            <a:r>
              <a:t/>
            </a:r>
            <a:endParaRPr sz="2300">
              <a:solidFill>
                <a:schemeClr val="dk1"/>
              </a:solidFill>
            </a:endParaRPr>
          </a:p>
          <a:p>
            <a:pPr indent="0" lvl="0" marL="0" rtl="0" algn="ctr">
              <a:spcBef>
                <a:spcPts val="0"/>
              </a:spcBef>
              <a:spcAft>
                <a:spcPts val="0"/>
              </a:spcAft>
              <a:buClr>
                <a:schemeClr val="dk1"/>
              </a:buClr>
              <a:buSzPts val="2800"/>
              <a:buFont typeface="Arial"/>
              <a:buNone/>
            </a:pPr>
            <a:r>
              <a:t/>
            </a:r>
            <a:endParaRPr sz="2300">
              <a:solidFill>
                <a:schemeClr val="dk1"/>
              </a:solidFill>
            </a:endParaRPr>
          </a:p>
          <a:p>
            <a:pPr indent="0" lvl="0" marL="0" rtl="0" algn="l">
              <a:spcBef>
                <a:spcPts val="0"/>
              </a:spcBef>
              <a:spcAft>
                <a:spcPts val="0"/>
              </a:spcAft>
              <a:buClr>
                <a:schemeClr val="dk1"/>
              </a:buClr>
              <a:buSzPts val="2800"/>
              <a:buFont typeface="Arial"/>
              <a:buNone/>
            </a:pPr>
            <a:r>
              <a:t/>
            </a:r>
            <a:endParaRPr sz="2300">
              <a:solidFill>
                <a:schemeClr val="dk1"/>
              </a:solidFill>
            </a:endParaRPr>
          </a:p>
          <a:p>
            <a:pPr indent="0" lvl="0" marL="0" rtl="0" algn="ctr">
              <a:spcBef>
                <a:spcPts val="0"/>
              </a:spcBef>
              <a:spcAft>
                <a:spcPts val="0"/>
              </a:spcAft>
              <a:buClr>
                <a:schemeClr val="dk1"/>
              </a:buClr>
              <a:buSzPts val="2800"/>
              <a:buFont typeface="Arial"/>
              <a:buNone/>
            </a:pPr>
            <a:r>
              <a:t/>
            </a:r>
            <a:endParaRPr sz="2300">
              <a:solidFill>
                <a:schemeClr val="dk1"/>
              </a:solidFill>
            </a:endParaRPr>
          </a:p>
          <a:p>
            <a:pPr indent="0" lvl="0" marL="0" rtl="0" algn="ctr">
              <a:spcBef>
                <a:spcPts val="0"/>
              </a:spcBef>
              <a:spcAft>
                <a:spcPts val="0"/>
              </a:spcAft>
              <a:buClr>
                <a:schemeClr val="dk1"/>
              </a:buClr>
              <a:buSzPts val="2800"/>
              <a:buFont typeface="Arial"/>
              <a:buNone/>
            </a:pPr>
            <a:r>
              <a:rPr b="1" lang="en" sz="2800">
                <a:solidFill>
                  <a:schemeClr val="dk1"/>
                </a:solidFill>
              </a:rPr>
              <a:t>Station #5 </a:t>
            </a:r>
            <a:endParaRPr b="1" sz="2800">
              <a:solidFill>
                <a:schemeClr val="dk1"/>
              </a:solidFill>
            </a:endParaRPr>
          </a:p>
          <a:p>
            <a:pPr indent="0" lvl="0" marL="0" rtl="0" algn="ctr">
              <a:spcBef>
                <a:spcPts val="0"/>
              </a:spcBef>
              <a:spcAft>
                <a:spcPts val="0"/>
              </a:spcAft>
              <a:buClr>
                <a:schemeClr val="dk1"/>
              </a:buClr>
              <a:buSzPts val="2800"/>
              <a:buFont typeface="Arial"/>
              <a:buNone/>
            </a:pPr>
            <a:r>
              <a:rPr b="1" lang="en" sz="2800">
                <a:solidFill>
                  <a:schemeClr val="dk1"/>
                </a:solidFill>
              </a:rPr>
              <a:t>Flora’s Oral Hygiene Education</a:t>
            </a:r>
            <a:endParaRPr b="1" sz="2800">
              <a:solidFill>
                <a:schemeClr val="dk1"/>
              </a:solidFill>
            </a:endParaRPr>
          </a:p>
          <a:p>
            <a:pPr indent="0" lvl="0" marL="0" rtl="0" algn="ctr">
              <a:spcBef>
                <a:spcPts val="0"/>
              </a:spcBef>
              <a:spcAft>
                <a:spcPts val="0"/>
              </a:spcAft>
              <a:buClr>
                <a:schemeClr val="dk1"/>
              </a:buClr>
              <a:buSzPts val="2800"/>
              <a:buFont typeface="Arial"/>
              <a:buNone/>
            </a:pPr>
            <a:r>
              <a:t/>
            </a:r>
            <a:endParaRPr b="1" sz="2800"/>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6" name="Shape 596"/>
        <p:cNvGrpSpPr/>
        <p:nvPr/>
      </p:nvGrpSpPr>
      <p:grpSpPr>
        <a:xfrm>
          <a:off x="0" y="0"/>
          <a:ext cx="0" cy="0"/>
          <a:chOff x="0" y="0"/>
          <a:chExt cx="0" cy="0"/>
        </a:xfrm>
      </p:grpSpPr>
      <p:sp>
        <p:nvSpPr>
          <p:cNvPr id="597" name="Google Shape;597;gae24552100_4_10"/>
          <p:cNvSpPr txBox="1"/>
          <p:nvPr>
            <p:ph idx="1" type="body"/>
          </p:nvPr>
        </p:nvSpPr>
        <p:spPr>
          <a:xfrm>
            <a:off x="118625" y="854075"/>
            <a:ext cx="9025500" cy="42894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chemeClr val="dk1"/>
              </a:buClr>
              <a:buSzPts val="2300"/>
              <a:buFont typeface="Arial"/>
              <a:buNone/>
            </a:pPr>
            <a:r>
              <a:rPr lang="en">
                <a:solidFill>
                  <a:schemeClr val="dk1"/>
                </a:solidFill>
              </a:rPr>
              <a:t>Carefully read the information presented at this station and answer the one question associated with this station. The information presented at this station is to build on and expand the information presented at previous stations.  </a:t>
            </a:r>
            <a:endParaRPr>
              <a:solidFill>
                <a:schemeClr val="dk1"/>
              </a:solidFill>
            </a:endParaRPr>
          </a:p>
          <a:p>
            <a:pPr indent="0" lvl="0" marL="0" rtl="0" algn="ctr">
              <a:spcBef>
                <a:spcPts val="0"/>
              </a:spcBef>
              <a:spcAft>
                <a:spcPts val="0"/>
              </a:spcAft>
              <a:buClr>
                <a:schemeClr val="dk1"/>
              </a:buClr>
              <a:buSzPts val="2300"/>
              <a:buFont typeface="Arial"/>
              <a:buNone/>
            </a:pPr>
            <a:r>
              <a:t/>
            </a:r>
            <a:endParaRPr>
              <a:solidFill>
                <a:schemeClr val="dk1"/>
              </a:solidFill>
            </a:endParaRPr>
          </a:p>
          <a:p>
            <a:pPr indent="0" lvl="0" marL="0" rtl="0" algn="l">
              <a:spcBef>
                <a:spcPts val="0"/>
              </a:spcBef>
              <a:spcAft>
                <a:spcPts val="0"/>
              </a:spcAft>
              <a:buClr>
                <a:schemeClr val="dk1"/>
              </a:buClr>
              <a:buSzPts val="2300"/>
              <a:buFont typeface="Arial"/>
              <a:buNone/>
            </a:pPr>
            <a:r>
              <a:rPr lang="en">
                <a:solidFill>
                  <a:schemeClr val="dk1"/>
                </a:solidFill>
              </a:rPr>
              <a:t>Always be mindful that you will have 10 minutes to complete this station.</a:t>
            </a:r>
            <a:endParaRPr/>
          </a:p>
        </p:txBody>
      </p:sp>
      <p:sp>
        <p:nvSpPr>
          <p:cNvPr id="598" name="Google Shape;598;gae24552100_4_10"/>
          <p:cNvSpPr txBox="1"/>
          <p:nvPr/>
        </p:nvSpPr>
        <p:spPr>
          <a:xfrm>
            <a:off x="1433325" y="314325"/>
            <a:ext cx="7710600" cy="73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2800"/>
              <a:buFont typeface="Arial"/>
              <a:buNone/>
            </a:pPr>
            <a:r>
              <a:rPr b="1" lang="en" sz="2800">
                <a:solidFill>
                  <a:schemeClr val="dk1"/>
                </a:solidFill>
              </a:rPr>
              <a:t>Station #5 </a:t>
            </a:r>
            <a:endParaRPr b="1" sz="2800">
              <a:solidFill>
                <a:schemeClr val="dk1"/>
              </a:solidFill>
            </a:endParaRPr>
          </a:p>
          <a:p>
            <a:pPr indent="0" lvl="0" marL="0" rtl="0" algn="ctr">
              <a:spcBef>
                <a:spcPts val="0"/>
              </a:spcBef>
              <a:spcAft>
                <a:spcPts val="0"/>
              </a:spcAft>
              <a:buClr>
                <a:schemeClr val="dk1"/>
              </a:buClr>
              <a:buSzPts val="2800"/>
              <a:buFont typeface="Arial"/>
              <a:buNone/>
            </a:pPr>
            <a:r>
              <a:rPr b="1" lang="en" sz="2800">
                <a:solidFill>
                  <a:schemeClr val="dk1"/>
                </a:solidFill>
              </a:rPr>
              <a:t>Flora’s Oral Hygiene Education</a:t>
            </a:r>
            <a:endParaRPr b="1" sz="2800">
              <a:solidFill>
                <a:schemeClr val="dk1"/>
              </a:solidFill>
            </a:endParaRPr>
          </a:p>
          <a:p>
            <a:pPr indent="0" lvl="0" marL="0" rtl="0" algn="ctr">
              <a:spcBef>
                <a:spcPts val="0"/>
              </a:spcBef>
              <a:spcAft>
                <a:spcPts val="0"/>
              </a:spcAft>
              <a:buClr>
                <a:schemeClr val="dk1"/>
              </a:buClr>
              <a:buSzPts val="2800"/>
              <a:buFont typeface="Arial"/>
              <a:buNone/>
            </a:pPr>
            <a:r>
              <a:rPr b="1" lang="en" sz="2800">
                <a:solidFill>
                  <a:schemeClr val="dk1"/>
                </a:solidFill>
              </a:rPr>
              <a:t>Instruction to Students</a:t>
            </a:r>
            <a:endParaRPr b="1" sz="2800"/>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2" name="Shape 602"/>
        <p:cNvGrpSpPr/>
        <p:nvPr/>
      </p:nvGrpSpPr>
      <p:grpSpPr>
        <a:xfrm>
          <a:off x="0" y="0"/>
          <a:ext cx="0" cy="0"/>
          <a:chOff x="0" y="0"/>
          <a:chExt cx="0" cy="0"/>
        </a:xfrm>
      </p:grpSpPr>
      <p:sp>
        <p:nvSpPr>
          <p:cNvPr id="603" name="Google Shape;603;gaf7f9ef970_0_85"/>
          <p:cNvSpPr txBox="1"/>
          <p:nvPr>
            <p:ph idx="1" type="body"/>
          </p:nvPr>
        </p:nvSpPr>
        <p:spPr>
          <a:xfrm>
            <a:off x="141675" y="0"/>
            <a:ext cx="9002400" cy="51435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2300"/>
              <a:buNone/>
            </a:pPr>
            <a:r>
              <a:rPr lang="en">
                <a:solidFill>
                  <a:srgbClr val="000000"/>
                </a:solidFill>
              </a:rPr>
              <a:t>Through your discussion with Flora, it becomes evident she is interested in improving her oral health and is motivated to make behavior changes that will support having a healthy baby.  </a:t>
            </a:r>
            <a:endParaRPr>
              <a:solidFill>
                <a:srgbClr val="000000"/>
              </a:solidFill>
            </a:endParaRPr>
          </a:p>
        </p:txBody>
      </p:sp>
      <p:sp>
        <p:nvSpPr>
          <p:cNvPr id="604" name="Google Shape;604;gaf7f9ef970_0_85"/>
          <p:cNvSpPr txBox="1"/>
          <p:nvPr/>
        </p:nvSpPr>
        <p:spPr>
          <a:xfrm>
            <a:off x="1456400" y="335750"/>
            <a:ext cx="7687500" cy="814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2800"/>
              <a:buFont typeface="Arial"/>
              <a:buNone/>
            </a:pPr>
            <a:r>
              <a:rPr b="1" lang="en" sz="2800">
                <a:solidFill>
                  <a:schemeClr val="dk1"/>
                </a:solidFill>
              </a:rPr>
              <a:t>Station #5 </a:t>
            </a:r>
            <a:endParaRPr b="1" sz="2800">
              <a:solidFill>
                <a:schemeClr val="dk1"/>
              </a:solidFill>
            </a:endParaRPr>
          </a:p>
          <a:p>
            <a:pPr indent="0" lvl="0" marL="0" rtl="0" algn="ctr">
              <a:spcBef>
                <a:spcPts val="0"/>
              </a:spcBef>
              <a:spcAft>
                <a:spcPts val="0"/>
              </a:spcAft>
              <a:buClr>
                <a:schemeClr val="dk1"/>
              </a:buClr>
              <a:buSzPts val="2800"/>
              <a:buFont typeface="Arial"/>
              <a:buNone/>
            </a:pPr>
            <a:r>
              <a:rPr b="1" lang="en" sz="2800">
                <a:solidFill>
                  <a:schemeClr val="dk1"/>
                </a:solidFill>
              </a:rPr>
              <a:t>Flora’s Oral Health Education</a:t>
            </a:r>
            <a:endParaRPr b="1" sz="2800">
              <a:solidFill>
                <a:schemeClr val="dk1"/>
              </a:solidFill>
            </a:endParaRPr>
          </a:p>
          <a:p>
            <a:pPr indent="0" lvl="0" marL="0" rtl="0" algn="ctr">
              <a:spcBef>
                <a:spcPts val="0"/>
              </a:spcBef>
              <a:spcAft>
                <a:spcPts val="0"/>
              </a:spcAft>
              <a:buClr>
                <a:schemeClr val="dk1"/>
              </a:buClr>
              <a:buSzPts val="2800"/>
              <a:buFont typeface="Arial"/>
              <a:buNone/>
            </a:pPr>
            <a:r>
              <a:rPr b="1" lang="en" sz="2800">
                <a:solidFill>
                  <a:schemeClr val="dk1"/>
                </a:solidFill>
              </a:rPr>
              <a:t>Scenario</a:t>
            </a:r>
            <a:endParaRPr b="1" sz="2800">
              <a:solidFill>
                <a:schemeClr val="dk1"/>
              </a:solidFill>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8" name="Shape 608"/>
        <p:cNvGrpSpPr/>
        <p:nvPr/>
      </p:nvGrpSpPr>
      <p:grpSpPr>
        <a:xfrm>
          <a:off x="0" y="0"/>
          <a:ext cx="0" cy="0"/>
          <a:chOff x="0" y="0"/>
          <a:chExt cx="0" cy="0"/>
        </a:xfrm>
      </p:grpSpPr>
      <p:sp>
        <p:nvSpPr>
          <p:cNvPr id="609" name="Google Shape;609;gaf7f9ef970_0_90"/>
          <p:cNvSpPr txBox="1"/>
          <p:nvPr>
            <p:ph idx="1" type="body"/>
          </p:nvPr>
        </p:nvSpPr>
        <p:spPr>
          <a:xfrm>
            <a:off x="95550" y="76200"/>
            <a:ext cx="9048600" cy="51435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2300"/>
              <a:buNone/>
            </a:pPr>
            <a:r>
              <a:rPr lang="en">
                <a:solidFill>
                  <a:srgbClr val="000000"/>
                </a:solidFill>
              </a:rPr>
              <a:t>Provide two oral hygiene concepts that you would discuss with Flora, including a rationale for each.</a:t>
            </a:r>
            <a:endParaRPr>
              <a:solidFill>
                <a:srgbClr val="000000"/>
              </a:solidFill>
            </a:endParaRPr>
          </a:p>
        </p:txBody>
      </p:sp>
      <p:sp>
        <p:nvSpPr>
          <p:cNvPr id="610" name="Google Shape;610;gaf7f9ef970_0_90"/>
          <p:cNvSpPr txBox="1"/>
          <p:nvPr/>
        </p:nvSpPr>
        <p:spPr>
          <a:xfrm>
            <a:off x="1479450" y="335750"/>
            <a:ext cx="7664700" cy="722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2800"/>
              <a:buFont typeface="Arial"/>
              <a:buNone/>
            </a:pPr>
            <a:r>
              <a:rPr b="1" lang="en" sz="2800">
                <a:solidFill>
                  <a:schemeClr val="dk1"/>
                </a:solidFill>
              </a:rPr>
              <a:t>Station #5 </a:t>
            </a:r>
            <a:endParaRPr b="1" sz="2800">
              <a:solidFill>
                <a:schemeClr val="dk1"/>
              </a:solidFill>
            </a:endParaRPr>
          </a:p>
          <a:p>
            <a:pPr indent="0" lvl="0" marL="0" rtl="0" algn="ctr">
              <a:spcBef>
                <a:spcPts val="0"/>
              </a:spcBef>
              <a:spcAft>
                <a:spcPts val="0"/>
              </a:spcAft>
              <a:buClr>
                <a:schemeClr val="dk1"/>
              </a:buClr>
              <a:buSzPts val="2800"/>
              <a:buFont typeface="Arial"/>
              <a:buNone/>
            </a:pPr>
            <a:r>
              <a:rPr b="1" lang="en" sz="2800">
                <a:solidFill>
                  <a:schemeClr val="dk1"/>
                </a:solidFill>
              </a:rPr>
              <a:t>Flora’s Oral Health Education</a:t>
            </a:r>
            <a:endParaRPr b="1" sz="2800">
              <a:solidFill>
                <a:schemeClr val="dk1"/>
              </a:solidFill>
            </a:endParaRPr>
          </a:p>
          <a:p>
            <a:pPr indent="0" lvl="0" marL="0" rtl="0" algn="ctr">
              <a:spcBef>
                <a:spcPts val="0"/>
              </a:spcBef>
              <a:spcAft>
                <a:spcPts val="0"/>
              </a:spcAft>
              <a:buClr>
                <a:schemeClr val="dk1"/>
              </a:buClr>
              <a:buSzPts val="2800"/>
              <a:buFont typeface="Arial"/>
              <a:buNone/>
            </a:pPr>
            <a:r>
              <a:rPr b="1" lang="en" sz="2800">
                <a:solidFill>
                  <a:srgbClr val="FF0000"/>
                </a:solidFill>
              </a:rPr>
              <a:t>Question #1</a:t>
            </a:r>
            <a:endParaRPr b="1" sz="2800">
              <a:solidFill>
                <a:srgbClr val="FF0000"/>
              </a:solidFill>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4" name="Shape 614"/>
        <p:cNvGrpSpPr/>
        <p:nvPr/>
      </p:nvGrpSpPr>
      <p:grpSpPr>
        <a:xfrm>
          <a:off x="0" y="0"/>
          <a:ext cx="0" cy="0"/>
          <a:chOff x="0" y="0"/>
          <a:chExt cx="0" cy="0"/>
        </a:xfrm>
      </p:grpSpPr>
      <p:sp>
        <p:nvSpPr>
          <p:cNvPr id="615" name="Google Shape;615;gaf7f9ef970_0_95"/>
          <p:cNvSpPr txBox="1"/>
          <p:nvPr>
            <p:ph idx="1" type="body"/>
          </p:nvPr>
        </p:nvSpPr>
        <p:spPr>
          <a:xfrm>
            <a:off x="141675" y="0"/>
            <a:ext cx="9002400" cy="5143500"/>
          </a:xfrm>
          <a:prstGeom prst="rect">
            <a:avLst/>
          </a:prstGeom>
          <a:noFill/>
          <a:ln>
            <a:noFill/>
          </a:ln>
        </p:spPr>
        <p:txBody>
          <a:bodyPr anchorCtr="0" anchor="ctr" bIns="0" lIns="0" spcFirstLastPara="1" rIns="0" wrap="square" tIns="0">
            <a:noAutofit/>
          </a:bodyPr>
          <a:lstStyle/>
          <a:p>
            <a:pPr indent="0" lvl="0" marL="0" rtl="0" algn="l">
              <a:lnSpc>
                <a:spcPct val="80000"/>
              </a:lnSpc>
              <a:spcBef>
                <a:spcPts val="600"/>
              </a:spcBef>
              <a:spcAft>
                <a:spcPts val="0"/>
              </a:spcAft>
              <a:buClr>
                <a:schemeClr val="dk1"/>
              </a:buClr>
              <a:buSzPts val="2368"/>
              <a:buFont typeface="Arial"/>
              <a:buNone/>
            </a:pPr>
            <a:r>
              <a:rPr lang="en">
                <a:solidFill>
                  <a:schemeClr val="dk1"/>
                </a:solidFill>
              </a:rPr>
              <a:t>Monitor students working on station #5.  Grading rubric is to be used to evaluate students’ written responses</a:t>
            </a:r>
            <a:endParaRPr/>
          </a:p>
        </p:txBody>
      </p:sp>
      <p:sp>
        <p:nvSpPr>
          <p:cNvPr id="616" name="Google Shape;616;gaf7f9ef970_0_95"/>
          <p:cNvSpPr txBox="1"/>
          <p:nvPr/>
        </p:nvSpPr>
        <p:spPr>
          <a:xfrm>
            <a:off x="1479450" y="335750"/>
            <a:ext cx="7118700" cy="744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2800"/>
              <a:buFont typeface="Arial"/>
              <a:buNone/>
            </a:pPr>
            <a:r>
              <a:rPr b="1" lang="en" sz="2800">
                <a:solidFill>
                  <a:schemeClr val="dk1"/>
                </a:solidFill>
              </a:rPr>
              <a:t>Station #5 </a:t>
            </a:r>
            <a:endParaRPr b="1" sz="2800">
              <a:solidFill>
                <a:schemeClr val="dk1"/>
              </a:solidFill>
            </a:endParaRPr>
          </a:p>
          <a:p>
            <a:pPr indent="0" lvl="0" marL="0" rtl="0" algn="ctr">
              <a:spcBef>
                <a:spcPts val="0"/>
              </a:spcBef>
              <a:spcAft>
                <a:spcPts val="0"/>
              </a:spcAft>
              <a:buClr>
                <a:schemeClr val="dk1"/>
              </a:buClr>
              <a:buSzPts val="2800"/>
              <a:buFont typeface="Arial"/>
              <a:buNone/>
            </a:pPr>
            <a:r>
              <a:rPr b="1" lang="en" sz="2800">
                <a:solidFill>
                  <a:schemeClr val="dk1"/>
                </a:solidFill>
              </a:rPr>
              <a:t>Flora’s Oral Health Education</a:t>
            </a:r>
            <a:endParaRPr b="1" sz="2800">
              <a:solidFill>
                <a:schemeClr val="dk1"/>
              </a:solidFill>
            </a:endParaRPr>
          </a:p>
          <a:p>
            <a:pPr indent="0" lvl="0" marL="0" rtl="0" algn="ctr">
              <a:spcBef>
                <a:spcPts val="0"/>
              </a:spcBef>
              <a:spcAft>
                <a:spcPts val="0"/>
              </a:spcAft>
              <a:buClr>
                <a:schemeClr val="dk1"/>
              </a:buClr>
              <a:buSzPts val="2800"/>
              <a:buFont typeface="Arial"/>
              <a:buNone/>
            </a:pPr>
            <a:r>
              <a:rPr b="1" lang="en" sz="2800">
                <a:solidFill>
                  <a:schemeClr val="dk1"/>
                </a:solidFill>
              </a:rPr>
              <a:t>Faculty Instructions</a:t>
            </a:r>
            <a:endParaRPr b="1" sz="2800"/>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0" name="Shape 620"/>
        <p:cNvGrpSpPr/>
        <p:nvPr/>
      </p:nvGrpSpPr>
      <p:grpSpPr>
        <a:xfrm>
          <a:off x="0" y="0"/>
          <a:ext cx="0" cy="0"/>
          <a:chOff x="0" y="0"/>
          <a:chExt cx="0" cy="0"/>
        </a:xfrm>
      </p:grpSpPr>
      <p:sp>
        <p:nvSpPr>
          <p:cNvPr id="621" name="Google Shape;621;gaf7f9ef970_0_109"/>
          <p:cNvSpPr txBox="1"/>
          <p:nvPr>
            <p:ph idx="1" type="body"/>
          </p:nvPr>
        </p:nvSpPr>
        <p:spPr>
          <a:xfrm>
            <a:off x="0" y="0"/>
            <a:ext cx="9144000" cy="5143500"/>
          </a:xfrm>
          <a:prstGeom prst="rect">
            <a:avLst/>
          </a:prstGeom>
          <a:noFill/>
          <a:ln>
            <a:noFill/>
          </a:ln>
        </p:spPr>
        <p:txBody>
          <a:bodyPr anchorCtr="0" anchor="ctr" bIns="0" lIns="0" spcFirstLastPara="1" rIns="0" wrap="square" tIns="0">
            <a:noAutofit/>
          </a:bodyPr>
          <a:lstStyle/>
          <a:p>
            <a:pPr indent="0" lvl="0" marL="0" rtl="0" algn="l">
              <a:lnSpc>
                <a:spcPct val="80000"/>
              </a:lnSpc>
              <a:spcBef>
                <a:spcPts val="600"/>
              </a:spcBef>
              <a:spcAft>
                <a:spcPts val="0"/>
              </a:spcAft>
              <a:buSzPts val="2368"/>
              <a:buNone/>
            </a:pPr>
            <a:r>
              <a:t/>
            </a:r>
            <a:endParaRPr/>
          </a:p>
        </p:txBody>
      </p:sp>
      <p:sp>
        <p:nvSpPr>
          <p:cNvPr id="622" name="Google Shape;622;gaf7f9ef970_0_109"/>
          <p:cNvSpPr txBox="1"/>
          <p:nvPr/>
        </p:nvSpPr>
        <p:spPr>
          <a:xfrm>
            <a:off x="780225" y="335750"/>
            <a:ext cx="7818000" cy="768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2800"/>
              <a:buFont typeface="Arial"/>
              <a:buNone/>
            </a:pPr>
            <a:r>
              <a:rPr b="1" lang="en" sz="2500">
                <a:solidFill>
                  <a:schemeClr val="dk1"/>
                </a:solidFill>
              </a:rPr>
              <a:t>Station #5 </a:t>
            </a:r>
            <a:endParaRPr b="1" sz="2500">
              <a:solidFill>
                <a:schemeClr val="dk1"/>
              </a:solidFill>
            </a:endParaRPr>
          </a:p>
          <a:p>
            <a:pPr indent="0" lvl="0" marL="0" rtl="0" algn="ctr">
              <a:spcBef>
                <a:spcPts val="0"/>
              </a:spcBef>
              <a:spcAft>
                <a:spcPts val="0"/>
              </a:spcAft>
              <a:buClr>
                <a:schemeClr val="dk1"/>
              </a:buClr>
              <a:buSzPts val="2800"/>
              <a:buFont typeface="Arial"/>
              <a:buNone/>
            </a:pPr>
            <a:r>
              <a:rPr b="1" lang="en" sz="2500">
                <a:solidFill>
                  <a:schemeClr val="dk1"/>
                </a:solidFill>
              </a:rPr>
              <a:t>Flora’s Oral Health Education</a:t>
            </a:r>
            <a:endParaRPr b="1" sz="2500">
              <a:solidFill>
                <a:schemeClr val="dk1"/>
              </a:solidFill>
            </a:endParaRPr>
          </a:p>
          <a:p>
            <a:pPr indent="0" lvl="0" marL="0" rtl="0" algn="ctr">
              <a:spcBef>
                <a:spcPts val="0"/>
              </a:spcBef>
              <a:spcAft>
                <a:spcPts val="0"/>
              </a:spcAft>
              <a:buClr>
                <a:schemeClr val="dk1"/>
              </a:buClr>
              <a:buSzPts val="2800"/>
              <a:buFont typeface="Arial"/>
              <a:buNone/>
            </a:pPr>
            <a:r>
              <a:rPr b="1" lang="en" sz="2500">
                <a:solidFill>
                  <a:schemeClr val="dk1"/>
                </a:solidFill>
              </a:rPr>
              <a:t>Grading Rubric</a:t>
            </a:r>
            <a:endParaRPr b="1" sz="2500"/>
          </a:p>
        </p:txBody>
      </p:sp>
      <p:pic>
        <p:nvPicPr>
          <p:cNvPr id="623" name="Google Shape;623;gaf7f9ef970_0_109"/>
          <p:cNvPicPr preferRelativeResize="0"/>
          <p:nvPr/>
        </p:nvPicPr>
        <p:blipFill>
          <a:blip r:embed="rId3">
            <a:alphaModFix/>
          </a:blip>
          <a:stretch>
            <a:fillRect/>
          </a:stretch>
        </p:blipFill>
        <p:spPr>
          <a:xfrm>
            <a:off x="1868100" y="1458350"/>
            <a:ext cx="5545524" cy="3641575"/>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7" name="Shape 627"/>
        <p:cNvGrpSpPr/>
        <p:nvPr/>
      </p:nvGrpSpPr>
      <p:grpSpPr>
        <a:xfrm>
          <a:off x="0" y="0"/>
          <a:ext cx="0" cy="0"/>
          <a:chOff x="0" y="0"/>
          <a:chExt cx="0" cy="0"/>
        </a:xfrm>
      </p:grpSpPr>
      <p:sp>
        <p:nvSpPr>
          <p:cNvPr id="628" name="Google Shape;628;gaf7f9ef970_0_114"/>
          <p:cNvSpPr txBox="1"/>
          <p:nvPr>
            <p:ph idx="1" type="body"/>
          </p:nvPr>
        </p:nvSpPr>
        <p:spPr>
          <a:xfrm>
            <a:off x="0" y="1065600"/>
            <a:ext cx="9144000" cy="4077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chemeClr val="dk1"/>
              </a:buClr>
              <a:buSzPts val="2300"/>
              <a:buFont typeface="Arial"/>
              <a:buNone/>
            </a:pPr>
            <a:r>
              <a:t/>
            </a:r>
            <a:endParaRPr>
              <a:solidFill>
                <a:schemeClr val="dk1"/>
              </a:solidFill>
            </a:endParaRPr>
          </a:p>
        </p:txBody>
      </p:sp>
      <p:sp>
        <p:nvSpPr>
          <p:cNvPr id="629" name="Google Shape;629;gaf7f9ef970_0_114"/>
          <p:cNvSpPr txBox="1"/>
          <p:nvPr/>
        </p:nvSpPr>
        <p:spPr>
          <a:xfrm>
            <a:off x="0" y="1711325"/>
            <a:ext cx="9020700" cy="1716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2800"/>
              <a:buFont typeface="Arial"/>
              <a:buNone/>
            </a:pPr>
            <a:r>
              <a:rPr b="1" lang="en" sz="2800">
                <a:solidFill>
                  <a:schemeClr val="dk1"/>
                </a:solidFill>
              </a:rPr>
              <a:t>Station #6 </a:t>
            </a:r>
            <a:endParaRPr b="1" sz="2800">
              <a:solidFill>
                <a:schemeClr val="dk1"/>
              </a:solidFill>
            </a:endParaRPr>
          </a:p>
          <a:p>
            <a:pPr indent="0" lvl="0" marL="0" rtl="0" algn="ctr">
              <a:spcBef>
                <a:spcPts val="0"/>
              </a:spcBef>
              <a:spcAft>
                <a:spcPts val="0"/>
              </a:spcAft>
              <a:buClr>
                <a:schemeClr val="dk1"/>
              </a:buClr>
              <a:buSzPts val="2800"/>
              <a:buFont typeface="Arial"/>
              <a:buNone/>
            </a:pPr>
            <a:r>
              <a:rPr b="1" lang="en" sz="2800">
                <a:solidFill>
                  <a:schemeClr val="dk1"/>
                </a:solidFill>
              </a:rPr>
              <a:t>Flora’s Post Delivery Health Recommendations</a:t>
            </a:r>
            <a:endParaRPr b="1" sz="2800">
              <a:solidFill>
                <a:schemeClr val="dk1"/>
              </a:solidFill>
            </a:endParaRPr>
          </a:p>
          <a:p>
            <a:pPr indent="0" lvl="0" marL="0" rtl="0" algn="ctr">
              <a:spcBef>
                <a:spcPts val="0"/>
              </a:spcBef>
              <a:spcAft>
                <a:spcPts val="0"/>
              </a:spcAft>
              <a:buClr>
                <a:schemeClr val="dk1"/>
              </a:buClr>
              <a:buSzPts val="2800"/>
              <a:buFont typeface="Arial"/>
              <a:buNone/>
            </a:pPr>
            <a:r>
              <a:t/>
            </a:r>
            <a:endParaRPr b="1" sz="2800"/>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3" name="Shape 633"/>
        <p:cNvGrpSpPr/>
        <p:nvPr/>
      </p:nvGrpSpPr>
      <p:grpSpPr>
        <a:xfrm>
          <a:off x="0" y="0"/>
          <a:ext cx="0" cy="0"/>
          <a:chOff x="0" y="0"/>
          <a:chExt cx="0" cy="0"/>
        </a:xfrm>
      </p:grpSpPr>
      <p:sp>
        <p:nvSpPr>
          <p:cNvPr id="634" name="Google Shape;634;gae24552100_4_25"/>
          <p:cNvSpPr txBox="1"/>
          <p:nvPr>
            <p:ph idx="1" type="body"/>
          </p:nvPr>
        </p:nvSpPr>
        <p:spPr>
          <a:xfrm>
            <a:off x="141675" y="1065600"/>
            <a:ext cx="9002400" cy="4077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chemeClr val="dk1"/>
              </a:buClr>
              <a:buSzPts val="2300"/>
              <a:buFont typeface="Arial"/>
              <a:buNone/>
            </a:pPr>
            <a:r>
              <a:rPr lang="en">
                <a:solidFill>
                  <a:schemeClr val="dk1"/>
                </a:solidFill>
              </a:rPr>
              <a:t>Carefully read the information presented at this station and answer the one question associated with this station. The information presented at this station is to build on and expand the information presented at previous stations.  </a:t>
            </a:r>
            <a:endParaRPr>
              <a:solidFill>
                <a:schemeClr val="dk1"/>
              </a:solidFill>
            </a:endParaRPr>
          </a:p>
          <a:p>
            <a:pPr indent="0" lvl="0" marL="0" rtl="0" algn="ctr">
              <a:spcBef>
                <a:spcPts val="0"/>
              </a:spcBef>
              <a:spcAft>
                <a:spcPts val="0"/>
              </a:spcAft>
              <a:buClr>
                <a:schemeClr val="dk1"/>
              </a:buClr>
              <a:buSzPts val="2300"/>
              <a:buFont typeface="Arial"/>
              <a:buNone/>
            </a:pPr>
            <a:r>
              <a:t/>
            </a:r>
            <a:endParaRPr>
              <a:solidFill>
                <a:schemeClr val="dk1"/>
              </a:solidFill>
            </a:endParaRPr>
          </a:p>
          <a:p>
            <a:pPr indent="0" lvl="0" marL="0" rtl="0" algn="l">
              <a:spcBef>
                <a:spcPts val="0"/>
              </a:spcBef>
              <a:spcAft>
                <a:spcPts val="0"/>
              </a:spcAft>
              <a:buClr>
                <a:schemeClr val="dk1"/>
              </a:buClr>
              <a:buSzPts val="2300"/>
              <a:buFont typeface="Arial"/>
              <a:buNone/>
            </a:pPr>
            <a:r>
              <a:rPr lang="en">
                <a:solidFill>
                  <a:schemeClr val="dk1"/>
                </a:solidFill>
              </a:rPr>
              <a:t>Always be mindful that you will have 10 minutes to complete this station.</a:t>
            </a:r>
            <a:endParaRPr>
              <a:solidFill>
                <a:schemeClr val="dk1"/>
              </a:solidFill>
            </a:endParaRPr>
          </a:p>
        </p:txBody>
      </p:sp>
      <p:sp>
        <p:nvSpPr>
          <p:cNvPr id="635" name="Google Shape;635;gae24552100_4_25"/>
          <p:cNvSpPr txBox="1"/>
          <p:nvPr/>
        </p:nvSpPr>
        <p:spPr>
          <a:xfrm>
            <a:off x="1341075" y="335750"/>
            <a:ext cx="7679700" cy="1107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2800"/>
              <a:buFont typeface="Arial"/>
              <a:buNone/>
            </a:pPr>
            <a:r>
              <a:rPr b="1" lang="en" sz="2800">
                <a:solidFill>
                  <a:schemeClr val="dk1"/>
                </a:solidFill>
              </a:rPr>
              <a:t>Station #6 </a:t>
            </a:r>
            <a:endParaRPr b="1" sz="2800">
              <a:solidFill>
                <a:schemeClr val="dk1"/>
              </a:solidFill>
            </a:endParaRPr>
          </a:p>
          <a:p>
            <a:pPr indent="0" lvl="0" marL="0" rtl="0" algn="ctr">
              <a:spcBef>
                <a:spcPts val="0"/>
              </a:spcBef>
              <a:spcAft>
                <a:spcPts val="0"/>
              </a:spcAft>
              <a:buClr>
                <a:schemeClr val="dk1"/>
              </a:buClr>
              <a:buSzPts val="2800"/>
              <a:buFont typeface="Arial"/>
              <a:buNone/>
            </a:pPr>
            <a:r>
              <a:rPr b="1" lang="en" sz="2800">
                <a:solidFill>
                  <a:schemeClr val="dk1"/>
                </a:solidFill>
              </a:rPr>
              <a:t>Flora’s Post Delivery Health Recommendations</a:t>
            </a:r>
            <a:endParaRPr b="1" sz="2800">
              <a:solidFill>
                <a:schemeClr val="dk1"/>
              </a:solidFill>
            </a:endParaRPr>
          </a:p>
          <a:p>
            <a:pPr indent="0" lvl="0" marL="0" rtl="0" algn="ctr">
              <a:spcBef>
                <a:spcPts val="0"/>
              </a:spcBef>
              <a:spcAft>
                <a:spcPts val="0"/>
              </a:spcAft>
              <a:buClr>
                <a:schemeClr val="dk1"/>
              </a:buClr>
              <a:buSzPts val="2800"/>
              <a:buFont typeface="Arial"/>
              <a:buNone/>
            </a:pPr>
            <a:r>
              <a:rPr b="1" lang="en" sz="2800">
                <a:solidFill>
                  <a:schemeClr val="dk1"/>
                </a:solidFill>
              </a:rPr>
              <a:t>Student Instructions</a:t>
            </a:r>
            <a:endParaRPr b="1" sz="2800"/>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9" name="Shape 639"/>
        <p:cNvGrpSpPr/>
        <p:nvPr/>
      </p:nvGrpSpPr>
      <p:grpSpPr>
        <a:xfrm>
          <a:off x="0" y="0"/>
          <a:ext cx="0" cy="0"/>
          <a:chOff x="0" y="0"/>
          <a:chExt cx="0" cy="0"/>
        </a:xfrm>
      </p:grpSpPr>
      <p:sp>
        <p:nvSpPr>
          <p:cNvPr id="640" name="Google Shape;640;gaf7f9ef970_0_104"/>
          <p:cNvSpPr txBox="1"/>
          <p:nvPr>
            <p:ph idx="1" type="body"/>
          </p:nvPr>
        </p:nvSpPr>
        <p:spPr>
          <a:xfrm>
            <a:off x="141675" y="171350"/>
            <a:ext cx="9002400" cy="4972200"/>
          </a:xfrm>
          <a:prstGeom prst="rect">
            <a:avLst/>
          </a:prstGeom>
          <a:noFill/>
          <a:ln>
            <a:noFill/>
          </a:ln>
        </p:spPr>
        <p:txBody>
          <a:bodyPr anchorCtr="0" anchor="ctr" bIns="0" lIns="0" spcFirstLastPara="1" rIns="0" wrap="square" tIns="0">
            <a:noAutofit/>
          </a:bodyPr>
          <a:lstStyle/>
          <a:p>
            <a:pPr indent="0" lvl="0" marL="0" rtl="0" algn="l">
              <a:lnSpc>
                <a:spcPct val="80000"/>
              </a:lnSpc>
              <a:spcBef>
                <a:spcPts val="600"/>
              </a:spcBef>
              <a:spcAft>
                <a:spcPts val="0"/>
              </a:spcAft>
              <a:buSzPts val="2368"/>
              <a:buNone/>
            </a:pPr>
            <a:r>
              <a:rPr lang="en">
                <a:solidFill>
                  <a:schemeClr val="dk1"/>
                </a:solidFill>
              </a:rPr>
              <a:t>Flora asks if you have any recommendations for oral health practices she can incorporate to improve her baby’s oral health.   </a:t>
            </a:r>
            <a:endParaRPr/>
          </a:p>
        </p:txBody>
      </p:sp>
      <p:sp>
        <p:nvSpPr>
          <p:cNvPr id="641" name="Google Shape;641;gaf7f9ef970_0_104"/>
          <p:cNvSpPr txBox="1"/>
          <p:nvPr/>
        </p:nvSpPr>
        <p:spPr>
          <a:xfrm>
            <a:off x="1479450" y="335750"/>
            <a:ext cx="7664700" cy="768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2800"/>
              <a:buFont typeface="Arial"/>
              <a:buNone/>
            </a:pPr>
            <a:r>
              <a:t/>
            </a:r>
            <a:endParaRPr b="1" sz="2800">
              <a:solidFill>
                <a:schemeClr val="dk1"/>
              </a:solidFill>
            </a:endParaRPr>
          </a:p>
          <a:p>
            <a:pPr indent="0" lvl="0" marL="0" rtl="0" algn="ctr">
              <a:spcBef>
                <a:spcPts val="0"/>
              </a:spcBef>
              <a:spcAft>
                <a:spcPts val="0"/>
              </a:spcAft>
              <a:buClr>
                <a:schemeClr val="dk1"/>
              </a:buClr>
              <a:buSzPts val="2800"/>
              <a:buFont typeface="Arial"/>
              <a:buNone/>
            </a:pPr>
            <a:r>
              <a:rPr b="1" lang="en" sz="2800">
                <a:solidFill>
                  <a:schemeClr val="dk1"/>
                </a:solidFill>
              </a:rPr>
              <a:t>Station #6 </a:t>
            </a:r>
            <a:endParaRPr b="1" sz="2800">
              <a:solidFill>
                <a:schemeClr val="dk1"/>
              </a:solidFill>
            </a:endParaRPr>
          </a:p>
          <a:p>
            <a:pPr indent="0" lvl="0" marL="0" rtl="0" algn="ctr">
              <a:spcBef>
                <a:spcPts val="0"/>
              </a:spcBef>
              <a:spcAft>
                <a:spcPts val="0"/>
              </a:spcAft>
              <a:buClr>
                <a:schemeClr val="dk1"/>
              </a:buClr>
              <a:buSzPts val="2800"/>
              <a:buFont typeface="Arial"/>
              <a:buNone/>
            </a:pPr>
            <a:r>
              <a:rPr b="1" lang="en" sz="2800">
                <a:solidFill>
                  <a:schemeClr val="dk1"/>
                </a:solidFill>
              </a:rPr>
              <a:t>Flora’s Post Delivery Health Recommendations</a:t>
            </a:r>
            <a:endParaRPr b="1" sz="2800">
              <a:solidFill>
                <a:schemeClr val="dk1"/>
              </a:solidFill>
            </a:endParaRPr>
          </a:p>
          <a:p>
            <a:pPr indent="0" lvl="0" marL="0" rtl="0" algn="ctr">
              <a:spcBef>
                <a:spcPts val="0"/>
              </a:spcBef>
              <a:spcAft>
                <a:spcPts val="0"/>
              </a:spcAft>
              <a:buClr>
                <a:schemeClr val="dk1"/>
              </a:buClr>
              <a:buSzPts val="2800"/>
              <a:buFont typeface="Arial"/>
              <a:buNone/>
            </a:pPr>
            <a:r>
              <a:rPr b="1" lang="en" sz="2800">
                <a:solidFill>
                  <a:schemeClr val="dk1"/>
                </a:solidFill>
              </a:rPr>
              <a:t>Scenario</a:t>
            </a:r>
            <a:endParaRPr b="1" sz="2800"/>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5" name="Shape 645"/>
        <p:cNvGrpSpPr/>
        <p:nvPr/>
      </p:nvGrpSpPr>
      <p:grpSpPr>
        <a:xfrm>
          <a:off x="0" y="0"/>
          <a:ext cx="0" cy="0"/>
          <a:chOff x="0" y="0"/>
          <a:chExt cx="0" cy="0"/>
        </a:xfrm>
      </p:grpSpPr>
      <p:sp>
        <p:nvSpPr>
          <p:cNvPr id="646" name="Google Shape;646;g78c837a620_0_0"/>
          <p:cNvSpPr txBox="1"/>
          <p:nvPr>
            <p:ph idx="1" type="body"/>
          </p:nvPr>
        </p:nvSpPr>
        <p:spPr>
          <a:xfrm>
            <a:off x="164750" y="0"/>
            <a:ext cx="8979300" cy="5143500"/>
          </a:xfrm>
          <a:prstGeom prst="rect">
            <a:avLst/>
          </a:prstGeom>
          <a:noFill/>
          <a:ln>
            <a:noFill/>
          </a:ln>
        </p:spPr>
        <p:txBody>
          <a:bodyPr anchorCtr="0" anchor="ctr" bIns="0" lIns="0" spcFirstLastPara="1" rIns="0" wrap="square" tIns="0">
            <a:noAutofit/>
          </a:bodyPr>
          <a:lstStyle/>
          <a:p>
            <a:pPr indent="0" lvl="0" marL="0" rtl="0" algn="l">
              <a:lnSpc>
                <a:spcPct val="80000"/>
              </a:lnSpc>
              <a:spcBef>
                <a:spcPts val="600"/>
              </a:spcBef>
              <a:spcAft>
                <a:spcPts val="0"/>
              </a:spcAft>
              <a:buSzPts val="2368"/>
              <a:buNone/>
            </a:pPr>
            <a:r>
              <a:rPr lang="en">
                <a:solidFill>
                  <a:schemeClr val="dk1"/>
                </a:solidFill>
              </a:rPr>
              <a:t>Present two oral health recommendations for Flora’s baby and a rationale for each recommendation. </a:t>
            </a:r>
            <a:endParaRPr/>
          </a:p>
        </p:txBody>
      </p:sp>
      <p:sp>
        <p:nvSpPr>
          <p:cNvPr id="647" name="Google Shape;647;g78c837a620_0_0"/>
          <p:cNvSpPr txBox="1"/>
          <p:nvPr/>
        </p:nvSpPr>
        <p:spPr>
          <a:xfrm>
            <a:off x="1456400" y="335750"/>
            <a:ext cx="7687800" cy="768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2800"/>
              <a:buFont typeface="Arial"/>
              <a:buNone/>
            </a:pPr>
            <a:r>
              <a:t/>
            </a:r>
            <a:endParaRPr b="1" sz="2800">
              <a:solidFill>
                <a:schemeClr val="dk1"/>
              </a:solidFill>
            </a:endParaRPr>
          </a:p>
          <a:p>
            <a:pPr indent="0" lvl="0" marL="0" rtl="0" algn="ctr">
              <a:spcBef>
                <a:spcPts val="0"/>
              </a:spcBef>
              <a:spcAft>
                <a:spcPts val="0"/>
              </a:spcAft>
              <a:buClr>
                <a:schemeClr val="dk1"/>
              </a:buClr>
              <a:buSzPts val="2800"/>
              <a:buFont typeface="Arial"/>
              <a:buNone/>
            </a:pPr>
            <a:r>
              <a:rPr b="1" lang="en" sz="2800">
                <a:solidFill>
                  <a:schemeClr val="dk1"/>
                </a:solidFill>
              </a:rPr>
              <a:t>Station #6 </a:t>
            </a:r>
            <a:endParaRPr b="1" sz="2800">
              <a:solidFill>
                <a:schemeClr val="dk1"/>
              </a:solidFill>
            </a:endParaRPr>
          </a:p>
          <a:p>
            <a:pPr indent="0" lvl="0" marL="0" rtl="0" algn="ctr">
              <a:spcBef>
                <a:spcPts val="0"/>
              </a:spcBef>
              <a:spcAft>
                <a:spcPts val="0"/>
              </a:spcAft>
              <a:buClr>
                <a:schemeClr val="dk1"/>
              </a:buClr>
              <a:buSzPts val="2800"/>
              <a:buFont typeface="Arial"/>
              <a:buNone/>
            </a:pPr>
            <a:r>
              <a:rPr b="1" lang="en" sz="2800">
                <a:solidFill>
                  <a:schemeClr val="dk1"/>
                </a:solidFill>
              </a:rPr>
              <a:t>Flora’s Post Delivery Health Recommendations</a:t>
            </a:r>
            <a:endParaRPr b="1" sz="2800">
              <a:solidFill>
                <a:schemeClr val="dk1"/>
              </a:solidFill>
            </a:endParaRPr>
          </a:p>
          <a:p>
            <a:pPr indent="0" lvl="0" marL="0" rtl="0" algn="ctr">
              <a:spcBef>
                <a:spcPts val="0"/>
              </a:spcBef>
              <a:spcAft>
                <a:spcPts val="0"/>
              </a:spcAft>
              <a:buClr>
                <a:schemeClr val="dk1"/>
              </a:buClr>
              <a:buSzPts val="2800"/>
              <a:buFont typeface="Arial"/>
              <a:buNone/>
            </a:pPr>
            <a:r>
              <a:rPr b="1" lang="en" sz="2800">
                <a:solidFill>
                  <a:srgbClr val="FF0000"/>
                </a:solidFill>
              </a:rPr>
              <a:t>Question #1</a:t>
            </a:r>
            <a:endParaRPr b="1" sz="2800">
              <a:solidFill>
                <a:srgbClr val="FF0000"/>
              </a:solidFill>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1" name="Shape 651"/>
        <p:cNvGrpSpPr/>
        <p:nvPr/>
      </p:nvGrpSpPr>
      <p:grpSpPr>
        <a:xfrm>
          <a:off x="0" y="0"/>
          <a:ext cx="0" cy="0"/>
          <a:chOff x="0" y="0"/>
          <a:chExt cx="0" cy="0"/>
        </a:xfrm>
      </p:grpSpPr>
      <p:sp>
        <p:nvSpPr>
          <p:cNvPr id="652" name="Google Shape;652;g78c837a620_0_5"/>
          <p:cNvSpPr txBox="1"/>
          <p:nvPr>
            <p:ph idx="1" type="body"/>
          </p:nvPr>
        </p:nvSpPr>
        <p:spPr>
          <a:xfrm>
            <a:off x="118625" y="0"/>
            <a:ext cx="9025500" cy="5143500"/>
          </a:xfrm>
          <a:prstGeom prst="rect">
            <a:avLst/>
          </a:prstGeom>
          <a:noFill/>
          <a:ln>
            <a:noFill/>
          </a:ln>
        </p:spPr>
        <p:txBody>
          <a:bodyPr anchorCtr="0" anchor="ctr" bIns="0" lIns="0" spcFirstLastPara="1" rIns="0" wrap="square" tIns="0">
            <a:noAutofit/>
          </a:bodyPr>
          <a:lstStyle/>
          <a:p>
            <a:pPr indent="0" lvl="0" marL="0" rtl="0" algn="l">
              <a:lnSpc>
                <a:spcPct val="80000"/>
              </a:lnSpc>
              <a:spcBef>
                <a:spcPts val="600"/>
              </a:spcBef>
              <a:spcAft>
                <a:spcPts val="0"/>
              </a:spcAft>
              <a:buClr>
                <a:schemeClr val="dk1"/>
              </a:buClr>
              <a:buSzPts val="2368"/>
              <a:buFont typeface="Arial"/>
              <a:buNone/>
            </a:pPr>
            <a:r>
              <a:rPr lang="en">
                <a:solidFill>
                  <a:schemeClr val="dk1"/>
                </a:solidFill>
              </a:rPr>
              <a:t>Monitor students working on station #6. Grading rubric is to be used to evaluate students’ written responses.</a:t>
            </a:r>
            <a:endParaRPr/>
          </a:p>
        </p:txBody>
      </p:sp>
      <p:sp>
        <p:nvSpPr>
          <p:cNvPr id="653" name="Google Shape;653;g78c837a620_0_5"/>
          <p:cNvSpPr txBox="1"/>
          <p:nvPr/>
        </p:nvSpPr>
        <p:spPr>
          <a:xfrm>
            <a:off x="1433325" y="335750"/>
            <a:ext cx="7710900" cy="768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2800"/>
              <a:buFont typeface="Arial"/>
              <a:buNone/>
            </a:pPr>
            <a:r>
              <a:t/>
            </a:r>
            <a:endParaRPr b="1" sz="2800">
              <a:solidFill>
                <a:schemeClr val="dk1"/>
              </a:solidFill>
            </a:endParaRPr>
          </a:p>
          <a:p>
            <a:pPr indent="0" lvl="0" marL="0" rtl="0" algn="ctr">
              <a:spcBef>
                <a:spcPts val="0"/>
              </a:spcBef>
              <a:spcAft>
                <a:spcPts val="0"/>
              </a:spcAft>
              <a:buClr>
                <a:schemeClr val="dk1"/>
              </a:buClr>
              <a:buSzPts val="2800"/>
              <a:buFont typeface="Arial"/>
              <a:buNone/>
            </a:pPr>
            <a:r>
              <a:rPr b="1" lang="en" sz="2800">
                <a:solidFill>
                  <a:schemeClr val="dk1"/>
                </a:solidFill>
              </a:rPr>
              <a:t>Station #6 </a:t>
            </a:r>
            <a:endParaRPr b="1" sz="2800">
              <a:solidFill>
                <a:schemeClr val="dk1"/>
              </a:solidFill>
            </a:endParaRPr>
          </a:p>
          <a:p>
            <a:pPr indent="0" lvl="0" marL="0" rtl="0" algn="ctr">
              <a:spcBef>
                <a:spcPts val="0"/>
              </a:spcBef>
              <a:spcAft>
                <a:spcPts val="0"/>
              </a:spcAft>
              <a:buClr>
                <a:schemeClr val="dk1"/>
              </a:buClr>
              <a:buSzPts val="2800"/>
              <a:buFont typeface="Arial"/>
              <a:buNone/>
            </a:pPr>
            <a:r>
              <a:rPr b="1" lang="en" sz="2800">
                <a:solidFill>
                  <a:schemeClr val="dk1"/>
                </a:solidFill>
              </a:rPr>
              <a:t>Flora’s Post Delivery Health Recommendations</a:t>
            </a:r>
            <a:endParaRPr b="1" sz="2800">
              <a:solidFill>
                <a:schemeClr val="dk1"/>
              </a:solidFill>
            </a:endParaRPr>
          </a:p>
          <a:p>
            <a:pPr indent="0" lvl="0" marL="0" rtl="0" algn="ctr">
              <a:spcBef>
                <a:spcPts val="0"/>
              </a:spcBef>
              <a:spcAft>
                <a:spcPts val="0"/>
              </a:spcAft>
              <a:buClr>
                <a:schemeClr val="dk1"/>
              </a:buClr>
              <a:buSzPts val="2800"/>
              <a:buFont typeface="Arial"/>
              <a:buNone/>
            </a:pPr>
            <a:r>
              <a:rPr b="1" lang="en" sz="2800">
                <a:solidFill>
                  <a:schemeClr val="dk1"/>
                </a:solidFill>
              </a:rPr>
              <a:t>Faculty Instructions</a:t>
            </a:r>
            <a:endParaRPr b="1" sz="2800"/>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7" name="Shape 657"/>
        <p:cNvGrpSpPr/>
        <p:nvPr/>
      </p:nvGrpSpPr>
      <p:grpSpPr>
        <a:xfrm>
          <a:off x="0" y="0"/>
          <a:ext cx="0" cy="0"/>
          <a:chOff x="0" y="0"/>
          <a:chExt cx="0" cy="0"/>
        </a:xfrm>
      </p:grpSpPr>
      <p:sp>
        <p:nvSpPr>
          <p:cNvPr id="658" name="Google Shape;658;gae24552100_4_30"/>
          <p:cNvSpPr txBox="1"/>
          <p:nvPr>
            <p:ph idx="1" type="body"/>
          </p:nvPr>
        </p:nvSpPr>
        <p:spPr>
          <a:xfrm>
            <a:off x="0" y="0"/>
            <a:ext cx="9144000" cy="5143500"/>
          </a:xfrm>
          <a:prstGeom prst="rect">
            <a:avLst/>
          </a:prstGeom>
          <a:noFill/>
          <a:ln>
            <a:noFill/>
          </a:ln>
        </p:spPr>
        <p:txBody>
          <a:bodyPr anchorCtr="0" anchor="ctr" bIns="0" lIns="0" spcFirstLastPara="1" rIns="0" wrap="square" tIns="0">
            <a:noAutofit/>
          </a:bodyPr>
          <a:lstStyle/>
          <a:p>
            <a:pPr indent="0" lvl="0" marL="0" rtl="0" algn="l">
              <a:lnSpc>
                <a:spcPct val="80000"/>
              </a:lnSpc>
              <a:spcBef>
                <a:spcPts val="600"/>
              </a:spcBef>
              <a:spcAft>
                <a:spcPts val="0"/>
              </a:spcAft>
              <a:buClr>
                <a:schemeClr val="dk1"/>
              </a:buClr>
              <a:buSzPts val="2368"/>
              <a:buFont typeface="Arial"/>
              <a:buNone/>
            </a:pPr>
            <a:r>
              <a:t/>
            </a:r>
            <a:endParaRPr/>
          </a:p>
        </p:txBody>
      </p:sp>
      <p:sp>
        <p:nvSpPr>
          <p:cNvPr id="659" name="Google Shape;659;gae24552100_4_30"/>
          <p:cNvSpPr txBox="1"/>
          <p:nvPr/>
        </p:nvSpPr>
        <p:spPr>
          <a:xfrm>
            <a:off x="1076050" y="335750"/>
            <a:ext cx="8068200" cy="768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2800"/>
              <a:buFont typeface="Arial"/>
              <a:buNone/>
            </a:pPr>
            <a:r>
              <a:t/>
            </a:r>
            <a:endParaRPr b="1" sz="2800">
              <a:solidFill>
                <a:schemeClr val="dk1"/>
              </a:solidFill>
            </a:endParaRPr>
          </a:p>
          <a:p>
            <a:pPr indent="0" lvl="0" marL="0" rtl="0" algn="ctr">
              <a:spcBef>
                <a:spcPts val="0"/>
              </a:spcBef>
              <a:spcAft>
                <a:spcPts val="0"/>
              </a:spcAft>
              <a:buClr>
                <a:schemeClr val="dk1"/>
              </a:buClr>
              <a:buSzPts val="2800"/>
              <a:buFont typeface="Arial"/>
              <a:buNone/>
            </a:pPr>
            <a:r>
              <a:rPr b="1" lang="en" sz="2400">
                <a:solidFill>
                  <a:schemeClr val="dk1"/>
                </a:solidFill>
              </a:rPr>
              <a:t>Station #6 </a:t>
            </a:r>
            <a:endParaRPr b="1" sz="2400">
              <a:solidFill>
                <a:schemeClr val="dk1"/>
              </a:solidFill>
            </a:endParaRPr>
          </a:p>
          <a:p>
            <a:pPr indent="0" lvl="0" marL="0" rtl="0" algn="ctr">
              <a:spcBef>
                <a:spcPts val="0"/>
              </a:spcBef>
              <a:spcAft>
                <a:spcPts val="0"/>
              </a:spcAft>
              <a:buClr>
                <a:schemeClr val="dk1"/>
              </a:buClr>
              <a:buSzPts val="2800"/>
              <a:buFont typeface="Arial"/>
              <a:buNone/>
            </a:pPr>
            <a:r>
              <a:rPr b="1" lang="en" sz="2400">
                <a:solidFill>
                  <a:schemeClr val="dk1"/>
                </a:solidFill>
              </a:rPr>
              <a:t>Flora’s Post Delivery Health Recommendations</a:t>
            </a:r>
            <a:endParaRPr b="1" sz="2400">
              <a:solidFill>
                <a:schemeClr val="dk1"/>
              </a:solidFill>
            </a:endParaRPr>
          </a:p>
          <a:p>
            <a:pPr indent="0" lvl="0" marL="0" rtl="0" algn="ctr">
              <a:spcBef>
                <a:spcPts val="0"/>
              </a:spcBef>
              <a:spcAft>
                <a:spcPts val="0"/>
              </a:spcAft>
              <a:buClr>
                <a:schemeClr val="dk1"/>
              </a:buClr>
              <a:buSzPts val="2800"/>
              <a:buFont typeface="Arial"/>
              <a:buNone/>
            </a:pPr>
            <a:r>
              <a:rPr b="1" lang="en" sz="2400">
                <a:solidFill>
                  <a:schemeClr val="dk1"/>
                </a:solidFill>
              </a:rPr>
              <a:t>Grading Rubric</a:t>
            </a:r>
            <a:endParaRPr b="1" sz="2400"/>
          </a:p>
        </p:txBody>
      </p:sp>
      <p:pic>
        <p:nvPicPr>
          <p:cNvPr id="660" name="Google Shape;660;gae24552100_4_30"/>
          <p:cNvPicPr preferRelativeResize="0"/>
          <p:nvPr/>
        </p:nvPicPr>
        <p:blipFill>
          <a:blip r:embed="rId3">
            <a:alphaModFix/>
          </a:blip>
          <a:stretch>
            <a:fillRect/>
          </a:stretch>
        </p:blipFill>
        <p:spPr>
          <a:xfrm>
            <a:off x="1998125" y="1441625"/>
            <a:ext cx="5347650" cy="3538350"/>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4" name="Shape 664"/>
        <p:cNvGrpSpPr/>
        <p:nvPr/>
      </p:nvGrpSpPr>
      <p:grpSpPr>
        <a:xfrm>
          <a:off x="0" y="0"/>
          <a:ext cx="0" cy="0"/>
          <a:chOff x="0" y="0"/>
          <a:chExt cx="0" cy="0"/>
        </a:xfrm>
      </p:grpSpPr>
      <p:sp>
        <p:nvSpPr>
          <p:cNvPr id="665" name="Google Shape;665;gae24552100_1_0"/>
          <p:cNvSpPr txBox="1"/>
          <p:nvPr>
            <p:ph idx="1" type="body"/>
          </p:nvPr>
        </p:nvSpPr>
        <p:spPr>
          <a:xfrm>
            <a:off x="0" y="1282700"/>
            <a:ext cx="9144000" cy="3860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chemeClr val="dk1"/>
              </a:buClr>
              <a:buSzPts val="2300"/>
              <a:buFont typeface="Arial"/>
              <a:buNone/>
            </a:pPr>
            <a:r>
              <a:t/>
            </a:r>
            <a:endParaRPr>
              <a:solidFill>
                <a:schemeClr val="dk1"/>
              </a:solidFill>
            </a:endParaRPr>
          </a:p>
          <a:p>
            <a:pPr indent="0" lvl="0" marL="0" rtl="0" algn="l">
              <a:spcBef>
                <a:spcPts val="0"/>
              </a:spcBef>
              <a:spcAft>
                <a:spcPts val="0"/>
              </a:spcAft>
              <a:buClr>
                <a:schemeClr val="dk1"/>
              </a:buClr>
              <a:buSzPts val="2300"/>
              <a:buFont typeface="Arial"/>
              <a:buNone/>
            </a:pPr>
            <a:r>
              <a:t/>
            </a:r>
            <a:endParaRPr>
              <a:solidFill>
                <a:schemeClr val="dk1"/>
              </a:solidFill>
            </a:endParaRPr>
          </a:p>
        </p:txBody>
      </p:sp>
      <p:sp>
        <p:nvSpPr>
          <p:cNvPr id="666" name="Google Shape;666;gae24552100_1_0"/>
          <p:cNvSpPr txBox="1"/>
          <p:nvPr/>
        </p:nvSpPr>
        <p:spPr>
          <a:xfrm>
            <a:off x="150" y="1911100"/>
            <a:ext cx="9144000" cy="1087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2800"/>
              <a:buFont typeface="Arial"/>
              <a:buNone/>
            </a:pPr>
            <a:r>
              <a:rPr b="1" lang="en" sz="2800">
                <a:solidFill>
                  <a:schemeClr val="dk1"/>
                </a:solidFill>
              </a:rPr>
              <a:t>Station #7 </a:t>
            </a:r>
            <a:endParaRPr b="1" sz="2800">
              <a:solidFill>
                <a:schemeClr val="dk1"/>
              </a:solidFill>
            </a:endParaRPr>
          </a:p>
          <a:p>
            <a:pPr indent="0" lvl="0" marL="0" rtl="0" algn="ctr">
              <a:spcBef>
                <a:spcPts val="0"/>
              </a:spcBef>
              <a:spcAft>
                <a:spcPts val="0"/>
              </a:spcAft>
              <a:buClr>
                <a:schemeClr val="dk1"/>
              </a:buClr>
              <a:buSzPts val="2800"/>
              <a:buFont typeface="Arial"/>
              <a:buNone/>
            </a:pPr>
            <a:r>
              <a:rPr b="1" lang="en" sz="2800">
                <a:solidFill>
                  <a:schemeClr val="dk1"/>
                </a:solidFill>
              </a:rPr>
              <a:t>Documentation of Flora’s Appointment</a:t>
            </a:r>
            <a:endParaRPr b="1" sz="2800">
              <a:solidFill>
                <a:schemeClr val="dk1"/>
              </a:solidFill>
            </a:endParaRPr>
          </a:p>
          <a:p>
            <a:pPr indent="0" lvl="0" marL="0" rtl="0" algn="ctr">
              <a:spcBef>
                <a:spcPts val="0"/>
              </a:spcBef>
              <a:spcAft>
                <a:spcPts val="0"/>
              </a:spcAft>
              <a:buClr>
                <a:schemeClr val="dk1"/>
              </a:buClr>
              <a:buSzPts val="2800"/>
              <a:buFont typeface="Arial"/>
              <a:buNone/>
            </a:pPr>
            <a:r>
              <a:t/>
            </a:r>
            <a:endParaRPr b="1" sz="2800"/>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0" name="Shape 670"/>
        <p:cNvGrpSpPr/>
        <p:nvPr/>
      </p:nvGrpSpPr>
      <p:grpSpPr>
        <a:xfrm>
          <a:off x="0" y="0"/>
          <a:ext cx="0" cy="0"/>
          <a:chOff x="0" y="0"/>
          <a:chExt cx="0" cy="0"/>
        </a:xfrm>
      </p:grpSpPr>
      <p:sp>
        <p:nvSpPr>
          <p:cNvPr id="671" name="Google Shape;671;gae24552100_4_35"/>
          <p:cNvSpPr txBox="1"/>
          <p:nvPr>
            <p:ph idx="1" type="body"/>
          </p:nvPr>
        </p:nvSpPr>
        <p:spPr>
          <a:xfrm>
            <a:off x="141675" y="1282700"/>
            <a:ext cx="9002400" cy="3860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chemeClr val="dk1"/>
              </a:buClr>
              <a:buSzPts val="2300"/>
              <a:buFont typeface="Arial"/>
              <a:buNone/>
            </a:pPr>
            <a:r>
              <a:t/>
            </a:r>
            <a:endParaRPr>
              <a:solidFill>
                <a:schemeClr val="dk1"/>
              </a:solidFill>
            </a:endParaRPr>
          </a:p>
          <a:p>
            <a:pPr indent="0" lvl="0" marL="0" rtl="0" algn="l">
              <a:spcBef>
                <a:spcPts val="0"/>
              </a:spcBef>
              <a:spcAft>
                <a:spcPts val="0"/>
              </a:spcAft>
              <a:buClr>
                <a:schemeClr val="dk1"/>
              </a:buClr>
              <a:buSzPts val="2300"/>
              <a:buFont typeface="Arial"/>
              <a:buNone/>
            </a:pPr>
            <a:r>
              <a:rPr lang="en">
                <a:solidFill>
                  <a:schemeClr val="dk1"/>
                </a:solidFill>
              </a:rPr>
              <a:t>Carefully read the information presented at this station and answer the one question associated with this station. The information presented at this station is to build on and expand the information presented at previous stations.  </a:t>
            </a:r>
            <a:endParaRPr>
              <a:solidFill>
                <a:schemeClr val="dk1"/>
              </a:solidFill>
            </a:endParaRPr>
          </a:p>
          <a:p>
            <a:pPr indent="0" lvl="0" marL="0" rtl="0" algn="ctr">
              <a:spcBef>
                <a:spcPts val="0"/>
              </a:spcBef>
              <a:spcAft>
                <a:spcPts val="0"/>
              </a:spcAft>
              <a:buClr>
                <a:schemeClr val="dk1"/>
              </a:buClr>
              <a:buSzPts val="2300"/>
              <a:buFont typeface="Arial"/>
              <a:buNone/>
            </a:pPr>
            <a:r>
              <a:t/>
            </a:r>
            <a:endParaRPr>
              <a:solidFill>
                <a:schemeClr val="dk1"/>
              </a:solidFill>
            </a:endParaRPr>
          </a:p>
          <a:p>
            <a:pPr indent="0" lvl="0" marL="0" rtl="0" algn="l">
              <a:spcBef>
                <a:spcPts val="0"/>
              </a:spcBef>
              <a:spcAft>
                <a:spcPts val="0"/>
              </a:spcAft>
              <a:buClr>
                <a:schemeClr val="dk1"/>
              </a:buClr>
              <a:buSzPts val="2300"/>
              <a:buFont typeface="Arial"/>
              <a:buNone/>
            </a:pPr>
            <a:r>
              <a:rPr lang="en">
                <a:solidFill>
                  <a:schemeClr val="dk1"/>
                </a:solidFill>
              </a:rPr>
              <a:t>Always be mindful that you will have 10 minutes to complete this station.</a:t>
            </a:r>
            <a:endParaRPr>
              <a:solidFill>
                <a:schemeClr val="dk1"/>
              </a:solidFill>
            </a:endParaRPr>
          </a:p>
        </p:txBody>
      </p:sp>
      <p:sp>
        <p:nvSpPr>
          <p:cNvPr id="672" name="Google Shape;672;gae24552100_4_35"/>
          <p:cNvSpPr txBox="1"/>
          <p:nvPr/>
        </p:nvSpPr>
        <p:spPr>
          <a:xfrm>
            <a:off x="1479450" y="335750"/>
            <a:ext cx="7664700" cy="768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2800"/>
              <a:buFont typeface="Arial"/>
              <a:buNone/>
            </a:pPr>
            <a:r>
              <a:rPr b="1" lang="en" sz="2800">
                <a:solidFill>
                  <a:schemeClr val="dk1"/>
                </a:solidFill>
              </a:rPr>
              <a:t>Station #7 </a:t>
            </a:r>
            <a:endParaRPr b="1" sz="2800">
              <a:solidFill>
                <a:schemeClr val="dk1"/>
              </a:solidFill>
            </a:endParaRPr>
          </a:p>
          <a:p>
            <a:pPr indent="0" lvl="0" marL="0" rtl="0" algn="ctr">
              <a:spcBef>
                <a:spcPts val="0"/>
              </a:spcBef>
              <a:spcAft>
                <a:spcPts val="0"/>
              </a:spcAft>
              <a:buClr>
                <a:schemeClr val="dk1"/>
              </a:buClr>
              <a:buSzPts val="2800"/>
              <a:buFont typeface="Arial"/>
              <a:buNone/>
            </a:pPr>
            <a:r>
              <a:rPr b="1" lang="en" sz="2800">
                <a:solidFill>
                  <a:schemeClr val="dk1"/>
                </a:solidFill>
              </a:rPr>
              <a:t>Documentation of Flora’s Appointment</a:t>
            </a:r>
            <a:endParaRPr b="1" sz="2800">
              <a:solidFill>
                <a:schemeClr val="dk1"/>
              </a:solidFill>
            </a:endParaRPr>
          </a:p>
          <a:p>
            <a:pPr indent="0" lvl="0" marL="0" rtl="0" algn="ctr">
              <a:spcBef>
                <a:spcPts val="0"/>
              </a:spcBef>
              <a:spcAft>
                <a:spcPts val="0"/>
              </a:spcAft>
              <a:buClr>
                <a:schemeClr val="dk1"/>
              </a:buClr>
              <a:buSzPts val="2800"/>
              <a:buFont typeface="Arial"/>
              <a:buNone/>
            </a:pPr>
            <a:r>
              <a:rPr b="1" lang="en" sz="2800">
                <a:solidFill>
                  <a:schemeClr val="dk1"/>
                </a:solidFill>
              </a:rPr>
              <a:t>Instruction to Students</a:t>
            </a:r>
            <a:endParaRPr b="1" sz="2800"/>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6" name="Shape 676"/>
        <p:cNvGrpSpPr/>
        <p:nvPr/>
      </p:nvGrpSpPr>
      <p:grpSpPr>
        <a:xfrm>
          <a:off x="0" y="0"/>
          <a:ext cx="0" cy="0"/>
          <a:chOff x="0" y="0"/>
          <a:chExt cx="0" cy="0"/>
        </a:xfrm>
      </p:grpSpPr>
      <p:sp>
        <p:nvSpPr>
          <p:cNvPr id="677" name="Google Shape;677;gae24552100_4_40"/>
          <p:cNvSpPr txBox="1"/>
          <p:nvPr>
            <p:ph idx="1" type="body"/>
          </p:nvPr>
        </p:nvSpPr>
        <p:spPr>
          <a:xfrm>
            <a:off x="71450" y="1282700"/>
            <a:ext cx="9144000" cy="38607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chemeClr val="dk1"/>
              </a:buClr>
              <a:buSzPts val="2300"/>
              <a:buFont typeface="Arial"/>
              <a:buNone/>
            </a:pPr>
            <a:r>
              <a:rPr lang="en">
                <a:solidFill>
                  <a:schemeClr val="dk1"/>
                </a:solidFill>
              </a:rPr>
              <a:t>You have dismissed Flora after completing the first of a two appointment dental hygiene treatment plan. </a:t>
            </a:r>
            <a:r>
              <a:rPr lang="en">
                <a:solidFill>
                  <a:schemeClr val="dk1"/>
                </a:solidFill>
              </a:rPr>
              <a:t> </a:t>
            </a:r>
            <a:endParaRPr>
              <a:solidFill>
                <a:schemeClr val="dk1"/>
              </a:solidFill>
            </a:endParaRPr>
          </a:p>
          <a:p>
            <a:pPr indent="0" lvl="0" marL="0" rtl="0" algn="l">
              <a:spcBef>
                <a:spcPts val="0"/>
              </a:spcBef>
              <a:spcAft>
                <a:spcPts val="0"/>
              </a:spcAft>
              <a:buClr>
                <a:schemeClr val="dk1"/>
              </a:buClr>
              <a:buSzPts val="2300"/>
              <a:buFont typeface="Arial"/>
              <a:buNone/>
            </a:pPr>
            <a:r>
              <a:t/>
            </a:r>
            <a:endParaRPr>
              <a:solidFill>
                <a:schemeClr val="dk1"/>
              </a:solidFill>
            </a:endParaRPr>
          </a:p>
          <a:p>
            <a:pPr indent="0" lvl="0" marL="0" rtl="0" algn="l">
              <a:spcBef>
                <a:spcPts val="0"/>
              </a:spcBef>
              <a:spcAft>
                <a:spcPts val="0"/>
              </a:spcAft>
              <a:buClr>
                <a:schemeClr val="dk1"/>
              </a:buClr>
              <a:buSzPts val="2300"/>
              <a:buFont typeface="Arial"/>
              <a:buNone/>
            </a:pPr>
            <a:r>
              <a:t/>
            </a:r>
            <a:endParaRPr>
              <a:solidFill>
                <a:schemeClr val="dk1"/>
              </a:solidFill>
            </a:endParaRPr>
          </a:p>
        </p:txBody>
      </p:sp>
      <p:sp>
        <p:nvSpPr>
          <p:cNvPr id="678" name="Google Shape;678;gae24552100_4_40"/>
          <p:cNvSpPr txBox="1"/>
          <p:nvPr/>
        </p:nvSpPr>
        <p:spPr>
          <a:xfrm>
            <a:off x="1479450" y="335750"/>
            <a:ext cx="7664700" cy="768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2800"/>
              <a:buFont typeface="Arial"/>
              <a:buNone/>
            </a:pPr>
            <a:r>
              <a:rPr b="1" lang="en" sz="2800">
                <a:solidFill>
                  <a:schemeClr val="dk1"/>
                </a:solidFill>
              </a:rPr>
              <a:t>Station #7 </a:t>
            </a:r>
            <a:endParaRPr b="1" sz="2800">
              <a:solidFill>
                <a:schemeClr val="dk1"/>
              </a:solidFill>
            </a:endParaRPr>
          </a:p>
          <a:p>
            <a:pPr indent="0" lvl="0" marL="0" rtl="0" algn="ctr">
              <a:spcBef>
                <a:spcPts val="0"/>
              </a:spcBef>
              <a:spcAft>
                <a:spcPts val="0"/>
              </a:spcAft>
              <a:buClr>
                <a:schemeClr val="dk1"/>
              </a:buClr>
              <a:buSzPts val="2800"/>
              <a:buFont typeface="Arial"/>
              <a:buNone/>
            </a:pPr>
            <a:r>
              <a:rPr b="1" lang="en" sz="2800">
                <a:solidFill>
                  <a:schemeClr val="dk1"/>
                </a:solidFill>
              </a:rPr>
              <a:t>Documentation of Flora’s Appointment</a:t>
            </a:r>
            <a:endParaRPr b="1" sz="2800">
              <a:solidFill>
                <a:schemeClr val="dk1"/>
              </a:solidFill>
            </a:endParaRPr>
          </a:p>
          <a:p>
            <a:pPr indent="0" lvl="0" marL="0" rtl="0" algn="ctr">
              <a:spcBef>
                <a:spcPts val="0"/>
              </a:spcBef>
              <a:spcAft>
                <a:spcPts val="0"/>
              </a:spcAft>
              <a:buClr>
                <a:schemeClr val="dk1"/>
              </a:buClr>
              <a:buSzPts val="2800"/>
              <a:buFont typeface="Arial"/>
              <a:buNone/>
            </a:pPr>
            <a:r>
              <a:rPr b="1" lang="en" sz="2800">
                <a:solidFill>
                  <a:schemeClr val="dk1"/>
                </a:solidFill>
              </a:rPr>
              <a:t>Scenario</a:t>
            </a:r>
            <a:endParaRPr b="1" sz="2800"/>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2" name="Shape 682"/>
        <p:cNvGrpSpPr/>
        <p:nvPr/>
      </p:nvGrpSpPr>
      <p:grpSpPr>
        <a:xfrm>
          <a:off x="0" y="0"/>
          <a:ext cx="0" cy="0"/>
          <a:chOff x="0" y="0"/>
          <a:chExt cx="0" cy="0"/>
        </a:xfrm>
      </p:grpSpPr>
      <p:sp>
        <p:nvSpPr>
          <p:cNvPr id="683" name="Google Shape;683;gae24552100_1_5"/>
          <p:cNvSpPr txBox="1"/>
          <p:nvPr>
            <p:ph idx="1" type="body"/>
          </p:nvPr>
        </p:nvSpPr>
        <p:spPr>
          <a:xfrm>
            <a:off x="95550" y="0"/>
            <a:ext cx="9048600" cy="5143500"/>
          </a:xfrm>
          <a:prstGeom prst="rect">
            <a:avLst/>
          </a:prstGeom>
          <a:noFill/>
          <a:ln>
            <a:noFill/>
          </a:ln>
        </p:spPr>
        <p:txBody>
          <a:bodyPr anchorCtr="0" anchor="ctr" bIns="0" lIns="0" spcFirstLastPara="1" rIns="0" wrap="square" tIns="0">
            <a:noAutofit/>
          </a:bodyPr>
          <a:lstStyle/>
          <a:p>
            <a:pPr indent="0" lvl="0" marL="0" rtl="0" algn="l">
              <a:lnSpc>
                <a:spcPct val="80000"/>
              </a:lnSpc>
              <a:spcBef>
                <a:spcPts val="600"/>
              </a:spcBef>
              <a:spcAft>
                <a:spcPts val="0"/>
              </a:spcAft>
              <a:buSzPts val="2368"/>
              <a:buNone/>
            </a:pPr>
            <a:r>
              <a:rPr lang="en">
                <a:solidFill>
                  <a:schemeClr val="dk1"/>
                </a:solidFill>
              </a:rPr>
              <a:t>Write your clinical notes for your appointment using a SOAP note format.</a:t>
            </a:r>
            <a:endParaRPr/>
          </a:p>
        </p:txBody>
      </p:sp>
      <p:sp>
        <p:nvSpPr>
          <p:cNvPr id="684" name="Google Shape;684;gae24552100_1_5"/>
          <p:cNvSpPr txBox="1"/>
          <p:nvPr/>
        </p:nvSpPr>
        <p:spPr>
          <a:xfrm>
            <a:off x="1539750" y="314325"/>
            <a:ext cx="7664700" cy="1176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2800"/>
              <a:buFont typeface="Arial"/>
              <a:buNone/>
            </a:pPr>
            <a:r>
              <a:rPr b="1" lang="en" sz="2800">
                <a:solidFill>
                  <a:schemeClr val="dk1"/>
                </a:solidFill>
              </a:rPr>
              <a:t>Station #7 </a:t>
            </a:r>
            <a:endParaRPr b="1" sz="2800">
              <a:solidFill>
                <a:schemeClr val="dk1"/>
              </a:solidFill>
            </a:endParaRPr>
          </a:p>
          <a:p>
            <a:pPr indent="0" lvl="0" marL="0" rtl="0" algn="ctr">
              <a:spcBef>
                <a:spcPts val="0"/>
              </a:spcBef>
              <a:spcAft>
                <a:spcPts val="0"/>
              </a:spcAft>
              <a:buClr>
                <a:schemeClr val="dk1"/>
              </a:buClr>
              <a:buSzPts val="2800"/>
              <a:buFont typeface="Arial"/>
              <a:buNone/>
            </a:pPr>
            <a:r>
              <a:rPr b="1" lang="en" sz="2800">
                <a:solidFill>
                  <a:schemeClr val="dk1"/>
                </a:solidFill>
              </a:rPr>
              <a:t>Documentation of Flora’s Appointment</a:t>
            </a:r>
            <a:r>
              <a:rPr b="1" lang="en" sz="2800">
                <a:solidFill>
                  <a:schemeClr val="dk1"/>
                </a:solidFill>
              </a:rPr>
              <a:t> </a:t>
            </a:r>
            <a:endParaRPr b="1" sz="2800">
              <a:solidFill>
                <a:schemeClr val="dk1"/>
              </a:solidFill>
            </a:endParaRPr>
          </a:p>
          <a:p>
            <a:pPr indent="0" lvl="0" marL="0" rtl="0" algn="ctr">
              <a:spcBef>
                <a:spcPts val="0"/>
              </a:spcBef>
              <a:spcAft>
                <a:spcPts val="0"/>
              </a:spcAft>
              <a:buClr>
                <a:schemeClr val="dk1"/>
              </a:buClr>
              <a:buSzPts val="2800"/>
              <a:buFont typeface="Arial"/>
              <a:buNone/>
            </a:pPr>
            <a:r>
              <a:rPr b="1" lang="en" sz="2800">
                <a:solidFill>
                  <a:srgbClr val="FF0000"/>
                </a:solidFill>
              </a:rPr>
              <a:t>Question #1</a:t>
            </a:r>
            <a:endParaRPr b="1" sz="2800">
              <a:solidFill>
                <a:srgbClr val="FF0000"/>
              </a:solidFill>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8" name="Shape 688"/>
        <p:cNvGrpSpPr/>
        <p:nvPr/>
      </p:nvGrpSpPr>
      <p:grpSpPr>
        <a:xfrm>
          <a:off x="0" y="0"/>
          <a:ext cx="0" cy="0"/>
          <a:chOff x="0" y="0"/>
          <a:chExt cx="0" cy="0"/>
        </a:xfrm>
      </p:grpSpPr>
      <p:sp>
        <p:nvSpPr>
          <p:cNvPr id="689" name="Google Shape;689;gae24552100_4_45"/>
          <p:cNvSpPr txBox="1"/>
          <p:nvPr>
            <p:ph idx="1" type="body"/>
          </p:nvPr>
        </p:nvSpPr>
        <p:spPr>
          <a:xfrm>
            <a:off x="0" y="0"/>
            <a:ext cx="9144000" cy="5143500"/>
          </a:xfrm>
          <a:prstGeom prst="rect">
            <a:avLst/>
          </a:prstGeom>
          <a:noFill/>
          <a:ln>
            <a:noFill/>
          </a:ln>
        </p:spPr>
        <p:txBody>
          <a:bodyPr anchorCtr="0" anchor="ctr" bIns="0" lIns="0" spcFirstLastPara="1" rIns="0" wrap="square" tIns="0">
            <a:noAutofit/>
          </a:bodyPr>
          <a:lstStyle/>
          <a:p>
            <a:pPr indent="0" lvl="0" marL="0" rtl="0" algn="l">
              <a:lnSpc>
                <a:spcPct val="80000"/>
              </a:lnSpc>
              <a:spcBef>
                <a:spcPts val="600"/>
              </a:spcBef>
              <a:spcAft>
                <a:spcPts val="0"/>
              </a:spcAft>
              <a:buSzPts val="2368"/>
              <a:buNone/>
            </a:pPr>
            <a:r>
              <a:t/>
            </a:r>
            <a:endParaRPr/>
          </a:p>
        </p:txBody>
      </p:sp>
      <p:sp>
        <p:nvSpPr>
          <p:cNvPr id="690" name="Google Shape;690;gae24552100_4_45"/>
          <p:cNvSpPr txBox="1"/>
          <p:nvPr/>
        </p:nvSpPr>
        <p:spPr>
          <a:xfrm>
            <a:off x="636050" y="314325"/>
            <a:ext cx="8568300" cy="1176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2800"/>
              <a:buFont typeface="Arial"/>
              <a:buNone/>
            </a:pPr>
            <a:r>
              <a:rPr b="1" lang="en" sz="2500">
                <a:solidFill>
                  <a:schemeClr val="dk1"/>
                </a:solidFill>
              </a:rPr>
              <a:t>Station #7 </a:t>
            </a:r>
            <a:endParaRPr b="1" sz="2500">
              <a:solidFill>
                <a:schemeClr val="dk1"/>
              </a:solidFill>
            </a:endParaRPr>
          </a:p>
          <a:p>
            <a:pPr indent="0" lvl="0" marL="0" rtl="0" algn="ctr">
              <a:spcBef>
                <a:spcPts val="0"/>
              </a:spcBef>
              <a:spcAft>
                <a:spcPts val="0"/>
              </a:spcAft>
              <a:buClr>
                <a:schemeClr val="dk1"/>
              </a:buClr>
              <a:buSzPts val="2800"/>
              <a:buFont typeface="Arial"/>
              <a:buNone/>
            </a:pPr>
            <a:r>
              <a:rPr b="1" lang="en" sz="2500">
                <a:solidFill>
                  <a:schemeClr val="dk1"/>
                </a:solidFill>
              </a:rPr>
              <a:t>Documentation of Flora’s Appointment </a:t>
            </a:r>
            <a:endParaRPr b="1" sz="2500">
              <a:solidFill>
                <a:schemeClr val="dk1"/>
              </a:solidFill>
            </a:endParaRPr>
          </a:p>
          <a:p>
            <a:pPr indent="0" lvl="0" marL="0" rtl="0" algn="ctr">
              <a:spcBef>
                <a:spcPts val="0"/>
              </a:spcBef>
              <a:spcAft>
                <a:spcPts val="0"/>
              </a:spcAft>
              <a:buClr>
                <a:schemeClr val="dk1"/>
              </a:buClr>
              <a:buSzPts val="2800"/>
              <a:buFont typeface="Arial"/>
              <a:buNone/>
            </a:pPr>
            <a:r>
              <a:rPr b="1" lang="en" sz="2500"/>
              <a:t>Grading Rubric</a:t>
            </a:r>
            <a:endParaRPr b="1" sz="2500"/>
          </a:p>
        </p:txBody>
      </p:sp>
      <p:pic>
        <p:nvPicPr>
          <p:cNvPr id="691" name="Google Shape;691;gae24552100_4_45"/>
          <p:cNvPicPr preferRelativeResize="0"/>
          <p:nvPr/>
        </p:nvPicPr>
        <p:blipFill>
          <a:blip r:embed="rId3">
            <a:alphaModFix/>
          </a:blip>
          <a:stretch>
            <a:fillRect/>
          </a:stretch>
        </p:blipFill>
        <p:spPr>
          <a:xfrm>
            <a:off x="2173850" y="1614150"/>
            <a:ext cx="4939198" cy="3529349"/>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5" name="Shape 695"/>
        <p:cNvGrpSpPr/>
        <p:nvPr/>
      </p:nvGrpSpPr>
      <p:grpSpPr>
        <a:xfrm>
          <a:off x="0" y="0"/>
          <a:ext cx="0" cy="0"/>
          <a:chOff x="0" y="0"/>
          <a:chExt cx="0" cy="0"/>
        </a:xfrm>
      </p:grpSpPr>
      <p:sp>
        <p:nvSpPr>
          <p:cNvPr id="696" name="Google Shape;696;gae24552100_1_25"/>
          <p:cNvSpPr txBox="1"/>
          <p:nvPr>
            <p:ph idx="1" type="body"/>
          </p:nvPr>
        </p:nvSpPr>
        <p:spPr>
          <a:xfrm>
            <a:off x="379050" y="47625"/>
            <a:ext cx="8979300" cy="51435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a:solidFill>
                  <a:srgbClr val="000000"/>
                </a:solidFill>
              </a:rPr>
              <a:t>Congratulations! You have completed the OSCE. Follow the submission process as outlined by the faculty prior to the start of this examination.</a:t>
            </a:r>
            <a:endParaRPr>
              <a:solidFill>
                <a:srgbClr val="000000"/>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1_Kantar Consulting Presentation Template (16_9)">
  <a:themeElements>
    <a:clrScheme name="Colgate">
      <a:dk1>
        <a:srgbClr val="000000"/>
      </a:dk1>
      <a:lt1>
        <a:srgbClr val="FFFFFF"/>
      </a:lt1>
      <a:dk2>
        <a:srgbClr val="000000"/>
      </a:dk2>
      <a:lt2>
        <a:srgbClr val="FFFFFF"/>
      </a:lt2>
      <a:accent1>
        <a:srgbClr val="E40000"/>
      </a:accent1>
      <a:accent2>
        <a:srgbClr val="D1020D"/>
      </a:accent2>
      <a:accent3>
        <a:srgbClr val="1099DD"/>
      </a:accent3>
      <a:accent4>
        <a:srgbClr val="9741BF"/>
      </a:accent4>
      <a:accent5>
        <a:srgbClr val="FFBC1C"/>
      </a:accent5>
      <a:accent6>
        <a:srgbClr val="2EC361"/>
      </a:accent6>
      <a:hlink>
        <a:srgbClr val="666666"/>
      </a:hlink>
      <a:folHlink>
        <a:srgbClr val="6666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Diane Peterson</dc:creator>
</cp:coreProperties>
</file>